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8" r:id="rId3"/>
    <p:sldId id="259" r:id="rId4"/>
    <p:sldId id="265" r:id="rId5"/>
    <p:sldId id="263" r:id="rId6"/>
    <p:sldId id="261" r:id="rId7"/>
    <p:sldId id="264" r:id="rId8"/>
    <p:sldId id="278" r:id="rId9"/>
    <p:sldId id="262" r:id="rId10"/>
    <p:sldId id="269" r:id="rId11"/>
    <p:sldId id="271" r:id="rId12"/>
    <p:sldId id="279" r:id="rId13"/>
    <p:sldId id="266" r:id="rId14"/>
    <p:sldId id="267" r:id="rId15"/>
    <p:sldId id="268" r:id="rId16"/>
    <p:sldId id="280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68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966"/>
  </p:normalViewPr>
  <p:slideViewPr>
    <p:cSldViewPr snapToGrid="0" snapToObjects="1">
      <p:cViewPr varScale="1">
        <p:scale>
          <a:sx n="73" d="100"/>
          <a:sy n="73" d="100"/>
        </p:scale>
        <p:origin x="208" y="10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7951B8-B5A1-8F45-9A5F-12062250A86C}" type="datetimeFigureOut">
              <a:rPr lang="en-US" smtClean="0"/>
              <a:t>11/18/20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9FE08-3CC6-DB4E-BEFD-9FD701332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656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9FE08-3CC6-DB4E-BEFD-9FD70133287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464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9FE08-3CC6-DB4E-BEFD-9FD70133287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227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E226C-56FA-1740-ADC4-C448E5DE9B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E1B2B6-7482-6144-A54A-B6BF0B67FF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3D669D-ABE6-2147-8812-F032B55A3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EE99F-F2BA-2445-AEF8-FC0FA5172AE3}" type="datetimeFigureOut">
              <a:rPr lang="en-US" smtClean="0"/>
              <a:t>11/18/20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29F88A-4BCD-8C4D-9770-258FD57F0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9EA100-F1CA-6F45-ABF7-664122D19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7246-856D-A546-9762-0D3F2A402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632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3C739-6905-A84A-940A-CB62EB2FC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8BE9C-9F78-464D-AEA5-0ED9A6409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534452-A311-3A44-A4FE-68F04E0B5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EE99F-F2BA-2445-AEF8-FC0FA5172AE3}" type="datetimeFigureOut">
              <a:rPr lang="en-US" smtClean="0"/>
              <a:t>11/18/20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AE7C4D-FEFB-3448-89F4-E72B81B74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73CFFE-1741-D14B-B4D2-59E7FD5FA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7246-856D-A546-9762-0D3F2A402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280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35B01-289E-DD44-8BFD-B7BCC833F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41396B-4BD1-7D43-B7F9-E94F7E911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F0D622-5E78-E947-A131-D32D3E204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EE99F-F2BA-2445-AEF8-FC0FA5172AE3}" type="datetimeFigureOut">
              <a:rPr lang="en-US" smtClean="0"/>
              <a:t>11/18/20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258E71-C523-5C46-8F06-2379D2A95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B190FB-0885-6C48-9F23-B6DF06EF3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7246-856D-A546-9762-0D3F2A402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174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386A4-187F-274F-9DD6-E2CA5A8B8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978C8-5D19-1340-ACFE-3739BC4F9E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50399A-E0CF-9842-B5BF-AB8CE04FB6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E6576F-4973-CE4B-8B0B-2657A6746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EE99F-F2BA-2445-AEF8-FC0FA5172AE3}" type="datetimeFigureOut">
              <a:rPr lang="en-US" smtClean="0"/>
              <a:t>11/18/20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CA22C9-2818-9A43-9427-BC88F59C9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650988-2A3E-5444-ACA2-4E5A629EA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7246-856D-A546-9762-0D3F2A402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666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C717B-33AD-7C4D-8133-3564C939F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0A51B2-6B39-A84D-A5BA-2A962F9A8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8A717D-6193-B24C-9E90-460617A7C2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09DE46-7563-254D-920C-454F5F4DFF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7FE71F-8D19-B94B-90C8-B6B4000F8F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AD3F76-186D-5E4B-980C-30FE2BC51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EE99F-F2BA-2445-AEF8-FC0FA5172AE3}" type="datetimeFigureOut">
              <a:rPr lang="en-US" smtClean="0"/>
              <a:t>11/18/20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9B7B27-7A8B-2A4F-9A39-5945AB3E0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CA8391-0431-8245-BCBD-BA796E64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7246-856D-A546-9762-0D3F2A402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91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40A8C-DA15-D546-81E5-D083E619A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C2C5E3-CD0A-DE4A-A40F-9D8CC7E3E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EE99F-F2BA-2445-AEF8-FC0FA5172AE3}" type="datetimeFigureOut">
              <a:rPr lang="en-US" smtClean="0"/>
              <a:t>11/18/20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F415E3-1560-2D4D-8D4E-5B98349F5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3C8AF6-3616-8E4E-8E64-36F3736FC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7246-856D-A546-9762-0D3F2A402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81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4FF78-80C1-6C45-968D-20EB177F0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EE99F-F2BA-2445-AEF8-FC0FA5172AE3}" type="datetimeFigureOut">
              <a:rPr lang="en-US" smtClean="0"/>
              <a:t>11/18/20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07A17E-1E12-804C-8964-F31D8C669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766B00-D8B4-384B-8DF3-9D175CB07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7246-856D-A546-9762-0D3F2A402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289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0B727-006C-0F44-851F-9DFC24A23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C7664-2697-E348-8FD1-7A27F4ECA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7040DD-5245-534A-9882-F639423923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4963D8-5AB8-7B47-A710-BE7F6CC29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EE99F-F2BA-2445-AEF8-FC0FA5172AE3}" type="datetimeFigureOut">
              <a:rPr lang="en-US" smtClean="0"/>
              <a:t>11/18/20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DFBB-6E8D-3744-BD3E-490365B9E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7340A6-B41C-C946-B0AD-B186B9094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7246-856D-A546-9762-0D3F2A402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810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65760-FA33-5E44-BC52-9A269A479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92DD8B-AEC5-0947-8397-ED4369378A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25CCEC-14B8-FE4C-AE5B-B2AA876C14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51F37C-9BAC-3D4C-993A-7675EE2DA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EE99F-F2BA-2445-AEF8-FC0FA5172AE3}" type="datetimeFigureOut">
              <a:rPr lang="en-US" smtClean="0"/>
              <a:t>11/18/20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374940-7FAF-F94D-9C03-06816A219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109826-DC7B-D34B-836E-EBB5FB8BB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7246-856D-A546-9762-0D3F2A402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250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A7872-302C-6C4C-83D8-3A10B0E8E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0901BA-CF31-5D46-8716-1731CC0A1D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6DA9FF-CA05-FA45-B820-B39B7739D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EE99F-F2BA-2445-AEF8-FC0FA5172AE3}" type="datetimeFigureOut">
              <a:rPr lang="en-US" smtClean="0"/>
              <a:t>11/18/20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37B3E-3F20-7140-BA73-855D3A67E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72C98-81EC-2449-A252-3C0BC045D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7246-856D-A546-9762-0D3F2A402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159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5BF460-2B3A-2D43-9374-5868BD93FB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D6C106-4363-E04D-9BED-5C08D0A11E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5BFCC9-4EF0-B140-BFA7-2D247EF45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EE99F-F2BA-2445-AEF8-FC0FA5172AE3}" type="datetimeFigureOut">
              <a:rPr lang="en-US" smtClean="0"/>
              <a:t>11/18/20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AE40A5-2371-D342-856E-09095F73C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B9D667-09E5-7A45-AE6D-0F258B859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7246-856D-A546-9762-0D3F2A402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077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8B6EEF-389E-354C-B26B-C156637AA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8ADD85-14C0-5B42-A26F-359D2D3A16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6CC57F-4EAA-5646-9305-6B5E626FFA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EEE99F-F2BA-2445-AEF8-FC0FA5172AE3}" type="datetimeFigureOut">
              <a:rPr lang="en-US" smtClean="0"/>
              <a:t>11/18/20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165BC0-2911-6E49-B0E1-4CC2B3C672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4AE2C4-FB01-2040-A354-17AD83C42C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2E7246-856D-A546-9762-0D3F2A402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42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DDE37-ED2D-CE40-A35F-36D5D3DDBA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52677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7A68AE"/>
                </a:solidFill>
                <a:latin typeface="+mn-lt"/>
              </a:rPr>
              <a:t>#</a:t>
            </a:r>
            <a:r>
              <a:rPr lang="en-US" b="1" dirty="0" err="1">
                <a:solidFill>
                  <a:srgbClr val="7A68AE"/>
                </a:solidFill>
                <a:latin typeface="+mn-lt"/>
              </a:rPr>
              <a:t>SoyezLà</a:t>
            </a:r>
            <a:br>
              <a:rPr lang="en-US" b="1" dirty="0">
                <a:solidFill>
                  <a:srgbClr val="7A68AE"/>
                </a:solidFill>
                <a:latin typeface="+mn-lt"/>
              </a:rPr>
            </a:br>
            <a:r>
              <a:rPr lang="en-US" b="1" dirty="0">
                <a:solidFill>
                  <a:srgbClr val="7A68AE"/>
                </a:solidFill>
                <a:latin typeface="+mn-lt"/>
              </a:rPr>
              <a:t>pour aider </a:t>
            </a:r>
            <a:r>
              <a:rPr lang="en-US" b="1" dirty="0" err="1">
                <a:solidFill>
                  <a:srgbClr val="7A68AE"/>
                </a:solidFill>
                <a:latin typeface="+mn-lt"/>
              </a:rPr>
              <a:t>à</a:t>
            </a:r>
            <a:r>
              <a:rPr lang="en-US" b="1" dirty="0">
                <a:solidFill>
                  <a:srgbClr val="7A68AE"/>
                </a:solidFill>
                <a:latin typeface="+mn-lt"/>
              </a:rPr>
              <a:t> </a:t>
            </a:r>
            <a:r>
              <a:rPr lang="en-US" b="1" dirty="0" err="1">
                <a:solidFill>
                  <a:srgbClr val="7A68AE"/>
                </a:solidFill>
                <a:latin typeface="+mn-lt"/>
              </a:rPr>
              <a:t>sauver</a:t>
            </a:r>
            <a:r>
              <a:rPr lang="en-US" b="1" dirty="0">
                <a:solidFill>
                  <a:srgbClr val="7A68AE"/>
                </a:solidFill>
                <a:latin typeface="+mn-lt"/>
              </a:rPr>
              <a:t> </a:t>
            </a:r>
            <a:r>
              <a:rPr lang="en-US" b="1" dirty="0" err="1">
                <a:solidFill>
                  <a:srgbClr val="7A68AE"/>
                </a:solidFill>
                <a:latin typeface="+mn-lt"/>
              </a:rPr>
              <a:t>une</a:t>
            </a:r>
            <a:r>
              <a:rPr lang="en-US" b="1" dirty="0">
                <a:solidFill>
                  <a:srgbClr val="7A68AE"/>
                </a:solidFill>
                <a:latin typeface="+mn-lt"/>
              </a:rPr>
              <a:t> vie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35AFB9-7997-E648-BB7C-86456982F3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19178"/>
            <a:ext cx="12192000" cy="9388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FFD549B-33B1-EF4E-B88C-08D34295EDF7}"/>
              </a:ext>
            </a:extLst>
          </p:cNvPr>
          <p:cNvSpPr txBox="1"/>
          <p:nvPr/>
        </p:nvSpPr>
        <p:spPr>
          <a:xfrm>
            <a:off x="1092975" y="3035719"/>
            <a:ext cx="541514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B050"/>
                </a:solidFill>
              </a:rPr>
              <a:t>Services </a:t>
            </a:r>
            <a:r>
              <a:rPr lang="en-US" sz="4400" b="1">
                <a:solidFill>
                  <a:srgbClr val="00B050"/>
                </a:solidFill>
              </a:rPr>
              <a:t>de crises </a:t>
            </a:r>
            <a:br>
              <a:rPr lang="en-US" sz="4400" b="1" dirty="0">
                <a:solidFill>
                  <a:srgbClr val="00B050"/>
                </a:solidFill>
              </a:rPr>
            </a:br>
            <a:r>
              <a:rPr lang="en-US" sz="4400" b="1" dirty="0">
                <a:solidFill>
                  <a:srgbClr val="00B050"/>
                </a:solidFill>
              </a:rPr>
              <a:t>du Canada  </a:t>
            </a:r>
            <a:br>
              <a:rPr lang="en-US" sz="4400" b="1" dirty="0">
                <a:solidFill>
                  <a:srgbClr val="00B050"/>
                </a:solidFill>
              </a:rPr>
            </a:br>
            <a:r>
              <a:rPr lang="en-US" sz="4400" b="1" dirty="0">
                <a:solidFill>
                  <a:srgbClr val="00B050"/>
                </a:solidFill>
              </a:rPr>
              <a:t>1-833-456-4566</a:t>
            </a:r>
          </a:p>
          <a:p>
            <a:endParaRPr lang="en-US" dirty="0"/>
          </a:p>
        </p:txBody>
      </p:sp>
      <p:pic>
        <p:nvPicPr>
          <p:cNvPr id="6" name="Picture 5" descr="A picture containing game, table&#10;&#10;Description automatically generated">
            <a:extLst>
              <a:ext uri="{FF2B5EF4-FFF2-40B4-BE49-F238E27FC236}">
                <a16:creationId xmlns:a16="http://schemas.microsoft.com/office/drawing/2014/main" id="{9C751CBB-CFEF-FF4A-8512-4B0777E0A5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2444" y="2596099"/>
            <a:ext cx="1582872" cy="2840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314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DDE37-ED2D-CE40-A35F-36D5D3DDBA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457989"/>
            <a:ext cx="9144000" cy="23876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7A68AE"/>
                </a:solidFill>
                <a:latin typeface="+mn-lt"/>
              </a:rPr>
              <a:t>#</a:t>
            </a:r>
            <a:r>
              <a:rPr lang="en-US" b="1" dirty="0" err="1">
                <a:solidFill>
                  <a:srgbClr val="7A68AE"/>
                </a:solidFill>
                <a:latin typeface="+mn-lt"/>
              </a:rPr>
              <a:t>SoyezLà</a:t>
            </a:r>
            <a:br>
              <a:rPr lang="en-US" b="1" dirty="0">
                <a:solidFill>
                  <a:srgbClr val="7A68AE"/>
                </a:solidFill>
                <a:latin typeface="+mn-lt"/>
              </a:rPr>
            </a:br>
            <a:r>
              <a:rPr lang="en-US" b="1" dirty="0">
                <a:solidFill>
                  <a:srgbClr val="7A68AE"/>
                </a:solidFill>
                <a:latin typeface="+mn-lt"/>
              </a:rPr>
              <a:t>pour aider </a:t>
            </a:r>
            <a:r>
              <a:rPr lang="en-US" b="1" dirty="0" err="1">
                <a:solidFill>
                  <a:srgbClr val="7A68AE"/>
                </a:solidFill>
                <a:latin typeface="+mn-lt"/>
              </a:rPr>
              <a:t>à</a:t>
            </a:r>
            <a:r>
              <a:rPr lang="en-US" b="1" dirty="0">
                <a:solidFill>
                  <a:srgbClr val="7A68AE"/>
                </a:solidFill>
                <a:latin typeface="+mn-lt"/>
              </a:rPr>
              <a:t> </a:t>
            </a:r>
            <a:r>
              <a:rPr lang="en-US" b="1" dirty="0" err="1">
                <a:solidFill>
                  <a:srgbClr val="7A68AE"/>
                </a:solidFill>
                <a:latin typeface="+mn-lt"/>
              </a:rPr>
              <a:t>sauver</a:t>
            </a:r>
            <a:r>
              <a:rPr lang="en-US" b="1" dirty="0">
                <a:solidFill>
                  <a:srgbClr val="7A68AE"/>
                </a:solidFill>
                <a:latin typeface="+mn-lt"/>
              </a:rPr>
              <a:t> </a:t>
            </a:r>
            <a:r>
              <a:rPr lang="en-US" b="1" dirty="0" err="1">
                <a:solidFill>
                  <a:srgbClr val="7A68AE"/>
                </a:solidFill>
                <a:latin typeface="+mn-lt"/>
              </a:rPr>
              <a:t>une</a:t>
            </a:r>
            <a:r>
              <a:rPr lang="en-US" b="1" dirty="0">
                <a:solidFill>
                  <a:srgbClr val="7A68AE"/>
                </a:solidFill>
                <a:latin typeface="+mn-lt"/>
              </a:rPr>
              <a:t> vie</a:t>
            </a:r>
            <a:endParaRPr lang="en-US" dirty="0">
              <a:latin typeface="+mn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2D7E0C-3258-B047-8059-CCF99C8580EE}"/>
              </a:ext>
            </a:extLst>
          </p:cNvPr>
          <p:cNvSpPr/>
          <p:nvPr/>
        </p:nvSpPr>
        <p:spPr>
          <a:xfrm>
            <a:off x="1153885" y="2016977"/>
            <a:ext cx="98842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i="1" dirty="0">
                <a:solidFill>
                  <a:srgbClr val="7A68AE"/>
                </a:solidFill>
              </a:rPr>
              <a:t>Les cinq </a:t>
            </a:r>
            <a:r>
              <a:rPr lang="en-US" sz="2000" b="1" i="1" dirty="0" err="1">
                <a:solidFill>
                  <a:srgbClr val="7A68AE"/>
                </a:solidFill>
              </a:rPr>
              <a:t>mesures</a:t>
            </a:r>
            <a:r>
              <a:rPr lang="en-US" sz="2000" b="1" i="1" dirty="0">
                <a:solidFill>
                  <a:srgbClr val="7A68AE"/>
                </a:solidFill>
              </a:rPr>
              <a:t> </a:t>
            </a:r>
            <a:r>
              <a:rPr lang="en-US" sz="2000" b="1" i="1" dirty="0" err="1">
                <a:solidFill>
                  <a:srgbClr val="7A68AE"/>
                </a:solidFill>
              </a:rPr>
              <a:t>d’action</a:t>
            </a:r>
            <a:r>
              <a:rPr lang="en-US" sz="2000" b="1" i="1" dirty="0">
                <a:solidFill>
                  <a:srgbClr val="7A68AE"/>
                </a:solidFill>
              </a:rPr>
              <a:t> pour </a:t>
            </a:r>
            <a:r>
              <a:rPr lang="en-US" sz="2000" b="1" i="1" dirty="0" err="1">
                <a:solidFill>
                  <a:srgbClr val="7A68AE"/>
                </a:solidFill>
              </a:rPr>
              <a:t>communiquer</a:t>
            </a:r>
            <a:r>
              <a:rPr lang="en-US" sz="2000" b="1" i="1" dirty="0">
                <a:solidFill>
                  <a:srgbClr val="7A68AE"/>
                </a:solidFill>
              </a:rPr>
              <a:t> avec </a:t>
            </a:r>
            <a:r>
              <a:rPr lang="en-US" sz="2000" b="1" i="1" dirty="0" err="1">
                <a:solidFill>
                  <a:srgbClr val="7A68AE"/>
                </a:solidFill>
              </a:rPr>
              <a:t>une</a:t>
            </a:r>
            <a:r>
              <a:rPr lang="en-US" sz="2000" b="1" i="1" dirty="0">
                <a:solidFill>
                  <a:srgbClr val="7A68AE"/>
                </a:solidFill>
              </a:rPr>
              <a:t> </a:t>
            </a:r>
            <a:r>
              <a:rPr lang="en-US" sz="2000" b="1" i="1" dirty="0" err="1">
                <a:solidFill>
                  <a:srgbClr val="7A68AE"/>
                </a:solidFill>
              </a:rPr>
              <a:t>personne</a:t>
            </a:r>
            <a:r>
              <a:rPr lang="en-US" sz="2000" b="1" i="1" dirty="0">
                <a:solidFill>
                  <a:srgbClr val="7A68AE"/>
                </a:solidFill>
              </a:rPr>
              <a:t> </a:t>
            </a:r>
            <a:r>
              <a:rPr lang="en-US" sz="2000" b="1" i="1" dirty="0" err="1">
                <a:solidFill>
                  <a:srgbClr val="7A68AE"/>
                </a:solidFill>
              </a:rPr>
              <a:t>suicidaire</a:t>
            </a:r>
            <a:r>
              <a:rPr lang="en-US" sz="2000" b="1" i="1" dirty="0">
                <a:solidFill>
                  <a:srgbClr val="7A68AE"/>
                </a:solidFill>
              </a:rPr>
              <a:t> </a:t>
            </a:r>
            <a:r>
              <a:rPr lang="en-US" sz="2000" b="1" i="1" dirty="0" err="1">
                <a:solidFill>
                  <a:srgbClr val="7A68AE"/>
                </a:solidFill>
              </a:rPr>
              <a:t>sont</a:t>
            </a:r>
            <a:r>
              <a:rPr lang="en-US" sz="2000" b="1" i="1" dirty="0">
                <a:solidFill>
                  <a:srgbClr val="7A68AE"/>
                </a:solidFill>
              </a:rPr>
              <a:t> </a:t>
            </a:r>
            <a:r>
              <a:rPr lang="en-US" sz="2000" b="1" i="1" dirty="0" err="1">
                <a:solidFill>
                  <a:srgbClr val="7A68AE"/>
                </a:solidFill>
              </a:rPr>
              <a:t>appuyées</a:t>
            </a:r>
            <a:r>
              <a:rPr lang="en-US" sz="2000" b="1" i="1" dirty="0">
                <a:solidFill>
                  <a:srgbClr val="7A68AE"/>
                </a:solidFill>
              </a:rPr>
              <a:t> par des </a:t>
            </a:r>
            <a:r>
              <a:rPr lang="en-US" sz="2000" b="1" i="1" dirty="0" err="1">
                <a:solidFill>
                  <a:srgbClr val="7A68AE"/>
                </a:solidFill>
              </a:rPr>
              <a:t>preuves</a:t>
            </a:r>
            <a:r>
              <a:rPr lang="en-US" sz="2000" b="1" i="1" dirty="0">
                <a:solidFill>
                  <a:srgbClr val="7A68AE"/>
                </a:solidFill>
              </a:rPr>
              <a:t> dans le </a:t>
            </a:r>
            <a:r>
              <a:rPr lang="en-US" sz="2000" b="1" i="1" dirty="0" err="1">
                <a:solidFill>
                  <a:srgbClr val="7A68AE"/>
                </a:solidFill>
              </a:rPr>
              <a:t>domaine</a:t>
            </a:r>
            <a:r>
              <a:rPr lang="en-US" sz="2000" b="1" i="1" dirty="0">
                <a:solidFill>
                  <a:srgbClr val="7A68AE"/>
                </a:solidFill>
              </a:rPr>
              <a:t> de la </a:t>
            </a:r>
            <a:r>
              <a:rPr lang="en-US" sz="2000" b="1" i="1" dirty="0" err="1">
                <a:solidFill>
                  <a:srgbClr val="7A68AE"/>
                </a:solidFill>
              </a:rPr>
              <a:t>prévention</a:t>
            </a:r>
            <a:r>
              <a:rPr lang="en-US" sz="2000" b="1" i="1" dirty="0">
                <a:solidFill>
                  <a:srgbClr val="7A68AE"/>
                </a:solidFill>
              </a:rPr>
              <a:t> du suicide :</a:t>
            </a:r>
            <a:endParaRPr lang="en-US" sz="2000" dirty="0">
              <a:solidFill>
                <a:srgbClr val="7A68AE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4984F3-AB10-EF49-B0C0-C6DEB16D385C}"/>
              </a:ext>
            </a:extLst>
          </p:cNvPr>
          <p:cNvSpPr txBox="1"/>
          <p:nvPr/>
        </p:nvSpPr>
        <p:spPr>
          <a:xfrm>
            <a:off x="3398728" y="2812229"/>
            <a:ext cx="6724986" cy="3709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/>
              <a:t>1. DEMANDEZ     </a:t>
            </a:r>
          </a:p>
          <a:p>
            <a:pPr>
              <a:lnSpc>
                <a:spcPct val="150000"/>
              </a:lnSpc>
            </a:pPr>
            <a:r>
              <a:rPr lang="en-US" sz="3200" b="1" dirty="0"/>
              <a:t>2. SOYEZ PRÉSENT</a:t>
            </a:r>
          </a:p>
          <a:p>
            <a:pPr>
              <a:lnSpc>
                <a:spcPct val="150000"/>
              </a:lnSpc>
            </a:pPr>
            <a:r>
              <a:rPr lang="en-US" sz="3200" b="1" dirty="0"/>
              <a:t>3. PRÉSERVEZ LEUR SÉCURITÉ</a:t>
            </a:r>
          </a:p>
          <a:p>
            <a:pPr>
              <a:lnSpc>
                <a:spcPct val="150000"/>
              </a:lnSpc>
            </a:pPr>
            <a:r>
              <a:rPr lang="en-US" sz="3200" b="1" dirty="0"/>
              <a:t>4. AIDEZ-LES </a:t>
            </a:r>
            <a:r>
              <a:rPr lang="en-US" sz="3200" b="1" dirty="0" err="1"/>
              <a:t>À</a:t>
            </a:r>
            <a:r>
              <a:rPr lang="en-US" sz="3200" b="1" dirty="0"/>
              <a:t> GARDER LE CONTACT</a:t>
            </a:r>
          </a:p>
          <a:p>
            <a:pPr>
              <a:lnSpc>
                <a:spcPct val="150000"/>
              </a:lnSpc>
            </a:pPr>
            <a:r>
              <a:rPr lang="en-US" sz="3200" b="1" dirty="0"/>
              <a:t>5. FAITES LE SUIVI</a:t>
            </a:r>
          </a:p>
        </p:txBody>
      </p:sp>
    </p:spTree>
    <p:extLst>
      <p:ext uri="{BB962C8B-B14F-4D97-AF65-F5344CB8AC3E}">
        <p14:creationId xmlns:p14="http://schemas.microsoft.com/office/powerpoint/2010/main" val="3880416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DDE37-ED2D-CE40-A35F-36D5D3DDBA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52677"/>
            <a:ext cx="9144000" cy="10156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7A68AE"/>
                </a:solidFill>
                <a:latin typeface="+mn-lt"/>
              </a:rPr>
              <a:t>1. DEMANDEZ</a:t>
            </a:r>
            <a:endParaRPr lang="en-US" dirty="0">
              <a:solidFill>
                <a:srgbClr val="7A68AE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EF3808-1ACA-B54F-8818-EC5CB808623F}"/>
              </a:ext>
            </a:extLst>
          </p:cNvPr>
          <p:cNvSpPr txBox="1"/>
          <p:nvPr/>
        </p:nvSpPr>
        <p:spPr>
          <a:xfrm>
            <a:off x="762000" y="2136338"/>
            <a:ext cx="10668000" cy="3022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Demander N’ENCOURAGERA PAS le suicide.</a:t>
            </a:r>
            <a:br>
              <a:rPr lang="en-US" sz="4400" b="1" dirty="0"/>
            </a:br>
            <a:endParaRPr lang="en-US" sz="4400" dirty="0"/>
          </a:p>
          <a:p>
            <a:pPr algn="ctr">
              <a:lnSpc>
                <a:spcPct val="150000"/>
              </a:lnSpc>
            </a:pPr>
            <a:r>
              <a:rPr lang="en-US" sz="3600" i="1" dirty="0"/>
              <a:t>Il </a:t>
            </a:r>
            <a:r>
              <a:rPr lang="en-US" sz="3600" i="1" dirty="0" err="1"/>
              <a:t>n'y</a:t>
            </a:r>
            <a:r>
              <a:rPr lang="en-US" sz="3600" i="1" dirty="0"/>
              <a:t> a pas de mots </a:t>
            </a:r>
            <a:r>
              <a:rPr lang="en-US" sz="3600" i="1" dirty="0" err="1"/>
              <a:t>magiques</a:t>
            </a:r>
            <a:r>
              <a:rPr lang="en-US" sz="3600" i="1" dirty="0"/>
              <a:t>.</a:t>
            </a:r>
          </a:p>
          <a:p>
            <a:pPr algn="ctr">
              <a:lnSpc>
                <a:spcPct val="150000"/>
              </a:lnSpc>
            </a:pPr>
            <a:r>
              <a:rPr lang="en-US" sz="3600" i="1" dirty="0" err="1"/>
              <a:t>Utilisez</a:t>
            </a:r>
            <a:r>
              <a:rPr lang="en-US" sz="3600" i="1" dirty="0"/>
              <a:t> des mots </a:t>
            </a:r>
            <a:r>
              <a:rPr lang="en-US" sz="3600" i="1" dirty="0" err="1"/>
              <a:t>honnêtes</a:t>
            </a:r>
            <a:r>
              <a:rPr lang="en-US" sz="3600" i="1" dirty="0"/>
              <a:t> et précis.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4A935D-A94F-E648-B906-91EEC91C3789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F8592E-21DD-A747-AC92-F5B719A7B33C}"/>
              </a:ext>
            </a:extLst>
          </p:cNvPr>
          <p:cNvSpPr txBox="1"/>
          <p:nvPr/>
        </p:nvSpPr>
        <p:spPr>
          <a:xfrm>
            <a:off x="5809" y="644160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1. DEMANDEZ    </a:t>
            </a:r>
            <a:r>
              <a:rPr lang="en-US" dirty="0"/>
              <a:t>2. SOYEZ PRÉSENT    3. PRÉSERVEZ LEUR SÉCURITÉ    4. AIDEZ-LES </a:t>
            </a:r>
            <a:r>
              <a:rPr lang="en-US" dirty="0" err="1"/>
              <a:t>À</a:t>
            </a:r>
            <a:r>
              <a:rPr lang="en-US" dirty="0"/>
              <a:t> GARDER LE CONTACT    5. FAITES LE SUIVI</a:t>
            </a:r>
          </a:p>
        </p:txBody>
      </p:sp>
    </p:spTree>
    <p:extLst>
      <p:ext uri="{BB962C8B-B14F-4D97-AF65-F5344CB8AC3E}">
        <p14:creationId xmlns:p14="http://schemas.microsoft.com/office/powerpoint/2010/main" val="945009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8EF3808-1ACA-B54F-8818-EC5CB808623F}"/>
              </a:ext>
            </a:extLst>
          </p:cNvPr>
          <p:cNvSpPr txBox="1"/>
          <p:nvPr/>
        </p:nvSpPr>
        <p:spPr>
          <a:xfrm>
            <a:off x="1753941" y="2594725"/>
            <a:ext cx="9744952" cy="1964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«Tu </a:t>
            </a:r>
            <a:r>
              <a:rPr lang="en-US" sz="2800" dirty="0" err="1"/>
              <a:t>sembles</a:t>
            </a:r>
            <a:r>
              <a:rPr lang="en-US" sz="2800" dirty="0"/>
              <a:t> triste. </a:t>
            </a:r>
            <a:r>
              <a:rPr lang="en-US" sz="2800" dirty="0" err="1"/>
              <a:t>Penses-tu</a:t>
            </a:r>
            <a:r>
              <a:rPr lang="en-US" sz="2800" dirty="0"/>
              <a:t> </a:t>
            </a:r>
            <a:r>
              <a:rPr lang="en-US" sz="2800" dirty="0" err="1"/>
              <a:t>à</a:t>
            </a:r>
            <a:r>
              <a:rPr lang="en-US" sz="2800" dirty="0"/>
              <a:t> </a:t>
            </a:r>
            <a:r>
              <a:rPr lang="en-US" sz="2800" dirty="0" err="1"/>
              <a:t>te</a:t>
            </a:r>
            <a:r>
              <a:rPr lang="en-US" sz="2800" dirty="0"/>
              <a:t> faire du mal? »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«Tu </a:t>
            </a:r>
            <a:r>
              <a:rPr lang="en-US" sz="2800" dirty="0" err="1"/>
              <a:t>sembles</a:t>
            </a:r>
            <a:r>
              <a:rPr lang="en-US" sz="2800" dirty="0"/>
              <a:t> </a:t>
            </a:r>
            <a:r>
              <a:rPr lang="en-US" sz="2800" dirty="0" err="1"/>
              <a:t>bouleversé</a:t>
            </a:r>
            <a:r>
              <a:rPr lang="en-US" sz="2800" dirty="0"/>
              <a:t>. </a:t>
            </a:r>
            <a:r>
              <a:rPr lang="en-US" sz="2800" dirty="0" err="1"/>
              <a:t>Penses-tu</a:t>
            </a:r>
            <a:r>
              <a:rPr lang="en-US" sz="2800" dirty="0"/>
              <a:t> au suicide? »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«Tu </a:t>
            </a:r>
            <a:r>
              <a:rPr lang="en-US" sz="2800" dirty="0" err="1"/>
              <a:t>sembles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détresse</a:t>
            </a:r>
            <a:r>
              <a:rPr lang="en-US" sz="2800" dirty="0"/>
              <a:t>. Envisages-</a:t>
            </a:r>
            <a:r>
              <a:rPr lang="en-US" sz="2800" dirty="0" err="1"/>
              <a:t>tu</a:t>
            </a:r>
            <a:r>
              <a:rPr lang="en-US" sz="2800" dirty="0"/>
              <a:t> de </a:t>
            </a:r>
            <a:r>
              <a:rPr lang="en-US" sz="2800" dirty="0" err="1"/>
              <a:t>mettre</a:t>
            </a:r>
            <a:r>
              <a:rPr lang="en-US" sz="2800" dirty="0"/>
              <a:t> fin </a:t>
            </a:r>
            <a:r>
              <a:rPr lang="en-US" sz="2800" dirty="0" err="1"/>
              <a:t>à</a:t>
            </a:r>
            <a:r>
              <a:rPr lang="en-US" sz="2800" dirty="0"/>
              <a:t> </a:t>
            </a:r>
            <a:r>
              <a:rPr lang="en-US" sz="2800" dirty="0" err="1"/>
              <a:t>tes</a:t>
            </a:r>
            <a:r>
              <a:rPr lang="en-US" sz="2800" dirty="0"/>
              <a:t> </a:t>
            </a:r>
            <a:r>
              <a:rPr lang="en-US" sz="2800" dirty="0" err="1"/>
              <a:t>jours</a:t>
            </a:r>
            <a:r>
              <a:rPr lang="en-US" sz="2800" dirty="0"/>
              <a:t>? 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A542BB-C9B9-1F41-9F2D-F52DB69F382F}"/>
              </a:ext>
            </a:extLst>
          </p:cNvPr>
          <p:cNvSpPr txBox="1"/>
          <p:nvPr/>
        </p:nvSpPr>
        <p:spPr>
          <a:xfrm>
            <a:off x="1039660" y="1458275"/>
            <a:ext cx="10459233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i="1" dirty="0" err="1">
                <a:solidFill>
                  <a:srgbClr val="7A68AE"/>
                </a:solidFill>
              </a:rPr>
              <a:t>Faites</a:t>
            </a:r>
            <a:r>
              <a:rPr lang="en-US" sz="4000" b="1" i="1" dirty="0">
                <a:solidFill>
                  <a:srgbClr val="7A68AE"/>
                </a:solidFill>
              </a:rPr>
              <a:t> </a:t>
            </a:r>
            <a:r>
              <a:rPr lang="en-US" sz="4000" b="1" i="1" dirty="0" err="1">
                <a:solidFill>
                  <a:srgbClr val="7A68AE"/>
                </a:solidFill>
              </a:rPr>
              <a:t>confiance</a:t>
            </a:r>
            <a:r>
              <a:rPr lang="en-US" sz="4000" b="1" i="1" dirty="0">
                <a:solidFill>
                  <a:srgbClr val="7A68AE"/>
                </a:solidFill>
              </a:rPr>
              <a:t> </a:t>
            </a:r>
            <a:r>
              <a:rPr lang="en-US" sz="4000" b="1" i="1" dirty="0" err="1">
                <a:solidFill>
                  <a:srgbClr val="7A68AE"/>
                </a:solidFill>
              </a:rPr>
              <a:t>à</a:t>
            </a:r>
            <a:r>
              <a:rPr lang="en-US" sz="4000" b="1" i="1" dirty="0">
                <a:solidFill>
                  <a:srgbClr val="7A68AE"/>
                </a:solidFill>
              </a:rPr>
              <a:t> </a:t>
            </a:r>
            <a:r>
              <a:rPr lang="en-US" sz="4000" b="1" i="1" dirty="0" err="1">
                <a:solidFill>
                  <a:srgbClr val="7A68AE"/>
                </a:solidFill>
              </a:rPr>
              <a:t>vos</a:t>
            </a:r>
            <a:r>
              <a:rPr lang="en-US" sz="4000" b="1" i="1" dirty="0">
                <a:solidFill>
                  <a:srgbClr val="7A68AE"/>
                </a:solidFill>
              </a:rPr>
              <a:t> observations.</a:t>
            </a:r>
            <a:endParaRPr lang="en-US" sz="4000" b="1" dirty="0">
              <a:solidFill>
                <a:srgbClr val="7A68AE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E527A2-0153-814A-A627-C6B55604FB10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70C337-0B71-814A-9B5E-FF7B3106DD47}"/>
              </a:ext>
            </a:extLst>
          </p:cNvPr>
          <p:cNvSpPr txBox="1"/>
          <p:nvPr/>
        </p:nvSpPr>
        <p:spPr>
          <a:xfrm>
            <a:off x="5809" y="644160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1. DEMANDEZ    </a:t>
            </a:r>
            <a:r>
              <a:rPr lang="en-US" dirty="0"/>
              <a:t>2. SOYEZ PRÉSENT    3. PRÉSERVEZ LEUR SÉCURITÉ    4. AIDEZ-LES </a:t>
            </a:r>
            <a:r>
              <a:rPr lang="en-US" dirty="0" err="1"/>
              <a:t>À</a:t>
            </a:r>
            <a:r>
              <a:rPr lang="en-US" dirty="0"/>
              <a:t> GARDER LE CONTACT    5. FAITES LE SUIVI</a:t>
            </a:r>
          </a:p>
        </p:txBody>
      </p:sp>
    </p:spTree>
    <p:extLst>
      <p:ext uri="{BB962C8B-B14F-4D97-AF65-F5344CB8AC3E}">
        <p14:creationId xmlns:p14="http://schemas.microsoft.com/office/powerpoint/2010/main" val="726388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8EF3808-1ACA-B54F-8818-EC5CB808623F}"/>
              </a:ext>
            </a:extLst>
          </p:cNvPr>
          <p:cNvSpPr txBox="1"/>
          <p:nvPr/>
        </p:nvSpPr>
        <p:spPr>
          <a:xfrm>
            <a:off x="1680116" y="2211556"/>
            <a:ext cx="8831766" cy="3257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«Comment </a:t>
            </a:r>
            <a:r>
              <a:rPr lang="en-US" sz="2800" dirty="0" err="1"/>
              <a:t>te</a:t>
            </a:r>
            <a:r>
              <a:rPr lang="en-US" sz="2800" dirty="0"/>
              <a:t> </a:t>
            </a:r>
            <a:r>
              <a:rPr lang="en-US" sz="2800" dirty="0" err="1"/>
              <a:t>sens-tu</a:t>
            </a:r>
            <a:r>
              <a:rPr lang="en-US" sz="2800" dirty="0"/>
              <a:t>?»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«Est-</a:t>
            </a:r>
            <a:r>
              <a:rPr lang="en-US" sz="2800" dirty="0" err="1"/>
              <a:t>ce</a:t>
            </a:r>
            <a:r>
              <a:rPr lang="en-US" sz="2800" dirty="0"/>
              <a:t> que </a:t>
            </a:r>
            <a:r>
              <a:rPr lang="en-US" sz="2800" dirty="0" err="1"/>
              <a:t>quelque</a:t>
            </a:r>
            <a:r>
              <a:rPr lang="en-US" sz="2800" dirty="0"/>
              <a:t> chose </a:t>
            </a:r>
            <a:r>
              <a:rPr lang="en-US" sz="2800" dirty="0" err="1"/>
              <a:t>te</a:t>
            </a:r>
            <a:r>
              <a:rPr lang="en-US" sz="2800" dirty="0"/>
              <a:t> </a:t>
            </a:r>
            <a:r>
              <a:rPr lang="en-US" sz="2800" dirty="0" err="1"/>
              <a:t>perturbe</a:t>
            </a:r>
            <a:r>
              <a:rPr lang="en-US" sz="2800" dirty="0"/>
              <a:t> </a:t>
            </a:r>
            <a:r>
              <a:rPr lang="en-US" sz="2800" dirty="0" err="1"/>
              <a:t>particulièrement</a:t>
            </a:r>
            <a:r>
              <a:rPr lang="en-US" sz="2800" dirty="0"/>
              <a:t>?»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«Que </a:t>
            </a:r>
            <a:r>
              <a:rPr lang="en-US" sz="2800" dirty="0" err="1"/>
              <a:t>t’est-il</a:t>
            </a:r>
            <a:r>
              <a:rPr lang="en-US" sz="2800" dirty="0"/>
              <a:t> </a:t>
            </a:r>
            <a:r>
              <a:rPr lang="en-US" sz="2800" dirty="0" err="1"/>
              <a:t>arrivé</a:t>
            </a:r>
            <a:r>
              <a:rPr lang="en-US" sz="2800" dirty="0"/>
              <a:t> </a:t>
            </a:r>
            <a:r>
              <a:rPr lang="en-US" sz="2800" dirty="0" err="1"/>
              <a:t>dernièrement</a:t>
            </a:r>
            <a:r>
              <a:rPr lang="en-US" sz="2800" dirty="0"/>
              <a:t>?»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«Pour quelle raison </a:t>
            </a:r>
            <a:r>
              <a:rPr lang="en-US" sz="2800" dirty="0" err="1"/>
              <a:t>penses-tu</a:t>
            </a:r>
            <a:r>
              <a:rPr lang="en-US" sz="2800" dirty="0"/>
              <a:t> que </a:t>
            </a:r>
            <a:r>
              <a:rPr lang="en-US" sz="2800" dirty="0" err="1"/>
              <a:t>tu</a:t>
            </a:r>
            <a:r>
              <a:rPr lang="en-US" sz="2800" dirty="0"/>
              <a:t> </a:t>
            </a:r>
            <a:r>
              <a:rPr lang="en-US" sz="2800" dirty="0" err="1"/>
              <a:t>te</a:t>
            </a:r>
            <a:r>
              <a:rPr lang="en-US" sz="2800" dirty="0"/>
              <a:t> </a:t>
            </a:r>
            <a:r>
              <a:rPr lang="en-US" sz="2800" dirty="0" err="1"/>
              <a:t>sens</a:t>
            </a:r>
            <a:r>
              <a:rPr lang="en-US" sz="2800" dirty="0"/>
              <a:t> </a:t>
            </a:r>
            <a:r>
              <a:rPr lang="en-US" sz="2800" dirty="0" err="1"/>
              <a:t>comme</a:t>
            </a:r>
            <a:r>
              <a:rPr lang="en-US" sz="2800" dirty="0"/>
              <a:t> </a:t>
            </a:r>
            <a:r>
              <a:rPr lang="en-US" sz="2800" dirty="0" err="1"/>
              <a:t>ça</a:t>
            </a:r>
            <a:r>
              <a:rPr lang="en-US" sz="2800" dirty="0"/>
              <a:t>?»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«</a:t>
            </a:r>
            <a:r>
              <a:rPr lang="en-US" sz="2800" dirty="0" err="1"/>
              <a:t>Qu'aimerais-tu</a:t>
            </a:r>
            <a:r>
              <a:rPr lang="en-US" sz="2800" dirty="0"/>
              <a:t> </a:t>
            </a:r>
            <a:r>
              <a:rPr lang="en-US" sz="2800" dirty="0" err="1"/>
              <a:t>pouvoir</a:t>
            </a:r>
            <a:r>
              <a:rPr lang="en-US" sz="2800" dirty="0"/>
              <a:t> changer dans ta vie?»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F95033-B571-D042-A213-76E71B5F1023}"/>
              </a:ext>
            </a:extLst>
          </p:cNvPr>
          <p:cNvSpPr txBox="1"/>
          <p:nvPr/>
        </p:nvSpPr>
        <p:spPr>
          <a:xfrm>
            <a:off x="603337" y="1055958"/>
            <a:ext cx="109853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err="1">
                <a:solidFill>
                  <a:srgbClr val="7A68AE"/>
                </a:solidFill>
              </a:rPr>
              <a:t>Posez</a:t>
            </a:r>
            <a:r>
              <a:rPr lang="en-US" sz="3200" b="1" i="1" dirty="0">
                <a:solidFill>
                  <a:srgbClr val="7A68AE"/>
                </a:solidFill>
              </a:rPr>
              <a:t> des questions ouvertes </a:t>
            </a:r>
            <a:r>
              <a:rPr lang="en-US" sz="3200" b="1" i="1" dirty="0" err="1">
                <a:solidFill>
                  <a:srgbClr val="7A68AE"/>
                </a:solidFill>
              </a:rPr>
              <a:t>plutôt</a:t>
            </a:r>
            <a:r>
              <a:rPr lang="en-US" sz="3200" b="1" i="1" dirty="0">
                <a:solidFill>
                  <a:srgbClr val="7A68AE"/>
                </a:solidFill>
              </a:rPr>
              <a:t> que des questions </a:t>
            </a:r>
            <a:r>
              <a:rPr lang="en-US" sz="3200" b="1" i="1" dirty="0" err="1">
                <a:solidFill>
                  <a:srgbClr val="7A68AE"/>
                </a:solidFill>
              </a:rPr>
              <a:t>auxquelles</a:t>
            </a:r>
            <a:r>
              <a:rPr lang="en-US" sz="3200" b="1" i="1" dirty="0">
                <a:solidFill>
                  <a:srgbClr val="7A68AE"/>
                </a:solidFill>
              </a:rPr>
              <a:t> on </a:t>
            </a:r>
            <a:r>
              <a:rPr lang="en-US" sz="3200" b="1" i="1" dirty="0" err="1">
                <a:solidFill>
                  <a:srgbClr val="7A68AE"/>
                </a:solidFill>
              </a:rPr>
              <a:t>répond</a:t>
            </a:r>
            <a:r>
              <a:rPr lang="en-US" sz="3200" b="1" i="1" dirty="0">
                <a:solidFill>
                  <a:srgbClr val="7A68AE"/>
                </a:solidFill>
              </a:rPr>
              <a:t> par </a:t>
            </a:r>
            <a:r>
              <a:rPr lang="en-US" sz="3200" b="1" i="1" dirty="0" err="1">
                <a:solidFill>
                  <a:srgbClr val="7A68AE"/>
                </a:solidFill>
              </a:rPr>
              <a:t>oui</a:t>
            </a:r>
            <a:r>
              <a:rPr lang="en-US" sz="3200" b="1" i="1" dirty="0">
                <a:solidFill>
                  <a:srgbClr val="7A68AE"/>
                </a:solidFill>
              </a:rPr>
              <a:t> </a:t>
            </a:r>
            <a:r>
              <a:rPr lang="en-US" sz="3200" b="1" i="1" dirty="0" err="1">
                <a:solidFill>
                  <a:srgbClr val="7A68AE"/>
                </a:solidFill>
              </a:rPr>
              <a:t>ou</a:t>
            </a:r>
            <a:r>
              <a:rPr lang="en-US" sz="3200" b="1" i="1" dirty="0">
                <a:solidFill>
                  <a:srgbClr val="7A68AE"/>
                </a:solidFill>
              </a:rPr>
              <a:t> par non.</a:t>
            </a:r>
            <a:endParaRPr lang="en-US" sz="28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BF4CBC3-4E68-D740-8CA7-E198359FEBBC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DC34B0-C3D3-B44F-875B-895C2B9EDC06}"/>
              </a:ext>
            </a:extLst>
          </p:cNvPr>
          <p:cNvSpPr txBox="1"/>
          <p:nvPr/>
        </p:nvSpPr>
        <p:spPr>
          <a:xfrm>
            <a:off x="5809" y="644160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1. DEMANDEZ    </a:t>
            </a:r>
            <a:r>
              <a:rPr lang="en-US" dirty="0"/>
              <a:t>2. SOYEZ PRÉSENT    3. PRÉSERVEZ LEUR SÉCURITÉ    4. AIDEZ-LES </a:t>
            </a:r>
            <a:r>
              <a:rPr lang="en-US" dirty="0" err="1"/>
              <a:t>À</a:t>
            </a:r>
            <a:r>
              <a:rPr lang="en-US" dirty="0"/>
              <a:t> GARDER LE CONTACT    5. FAITES LE SUIVI</a:t>
            </a:r>
          </a:p>
        </p:txBody>
      </p:sp>
    </p:spTree>
    <p:extLst>
      <p:ext uri="{BB962C8B-B14F-4D97-AF65-F5344CB8AC3E}">
        <p14:creationId xmlns:p14="http://schemas.microsoft.com/office/powerpoint/2010/main" val="1179434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DDE37-ED2D-CE40-A35F-36D5D3DDBA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52677"/>
            <a:ext cx="9144000" cy="1015663"/>
          </a:xfrm>
        </p:spPr>
        <p:txBody>
          <a:bodyPr>
            <a:normAutofit/>
          </a:bodyPr>
          <a:lstStyle/>
          <a:p>
            <a:r>
              <a:rPr lang="en-US" b="1" dirty="0" err="1">
                <a:solidFill>
                  <a:srgbClr val="7A68AE"/>
                </a:solidFill>
                <a:latin typeface="+mn-lt"/>
              </a:rPr>
              <a:t>ensuite</a:t>
            </a:r>
            <a:r>
              <a:rPr lang="en-US" b="1" dirty="0">
                <a:solidFill>
                  <a:srgbClr val="7A68AE"/>
                </a:solidFill>
                <a:latin typeface="+mn-lt"/>
              </a:rPr>
              <a:t>… ÉCOUTEZ.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517BAC-2F79-FB4B-8DF5-AF8734445C8C}"/>
              </a:ext>
            </a:extLst>
          </p:cNvPr>
          <p:cNvSpPr txBox="1"/>
          <p:nvPr/>
        </p:nvSpPr>
        <p:spPr>
          <a:xfrm>
            <a:off x="0" y="1476851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i="1" dirty="0" err="1">
                <a:solidFill>
                  <a:srgbClr val="7A68AE"/>
                </a:solidFill>
              </a:rPr>
              <a:t>Écouter</a:t>
            </a:r>
            <a:r>
              <a:rPr lang="en-US" sz="3000" b="1" i="1" dirty="0">
                <a:solidFill>
                  <a:srgbClr val="7A68AE"/>
                </a:solidFill>
              </a:rPr>
              <a:t> </a:t>
            </a:r>
            <a:r>
              <a:rPr lang="en-US" sz="3000" b="1" i="1" dirty="0" err="1">
                <a:solidFill>
                  <a:srgbClr val="7A68AE"/>
                </a:solidFill>
              </a:rPr>
              <a:t>est</a:t>
            </a:r>
            <a:r>
              <a:rPr lang="en-US" sz="3000" b="1" i="1" dirty="0">
                <a:solidFill>
                  <a:srgbClr val="7A68AE"/>
                </a:solidFill>
              </a:rPr>
              <a:t> </a:t>
            </a:r>
            <a:r>
              <a:rPr lang="en-US" sz="3000" b="1" i="1" dirty="0" err="1">
                <a:solidFill>
                  <a:srgbClr val="7A68AE"/>
                </a:solidFill>
              </a:rPr>
              <a:t>aussi</a:t>
            </a:r>
            <a:r>
              <a:rPr lang="en-US" sz="3000" b="1" i="1" dirty="0">
                <a:solidFill>
                  <a:srgbClr val="7A68AE"/>
                </a:solidFill>
              </a:rPr>
              <a:t> important que </a:t>
            </a:r>
            <a:r>
              <a:rPr lang="en-US" sz="3000" b="1" i="1" dirty="0" err="1">
                <a:solidFill>
                  <a:srgbClr val="7A68AE"/>
                </a:solidFill>
              </a:rPr>
              <a:t>questionner</a:t>
            </a:r>
            <a:r>
              <a:rPr lang="en-US" sz="3000" b="1" i="1" dirty="0">
                <a:solidFill>
                  <a:srgbClr val="7A68AE"/>
                </a:solidFill>
              </a:rPr>
              <a:t>.</a:t>
            </a:r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1FF757-340B-144A-915D-77664D64C6AA}"/>
              </a:ext>
            </a:extLst>
          </p:cNvPr>
          <p:cNvSpPr txBox="1"/>
          <p:nvPr/>
        </p:nvSpPr>
        <p:spPr>
          <a:xfrm>
            <a:off x="1524000" y="2274394"/>
            <a:ext cx="10205545" cy="335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•  </a:t>
            </a:r>
            <a:r>
              <a:rPr lang="en-US" sz="2400" dirty="0" err="1"/>
              <a:t>Aidez</a:t>
            </a:r>
            <a:r>
              <a:rPr lang="en-US" sz="2400" dirty="0"/>
              <a:t>-les </a:t>
            </a:r>
            <a:r>
              <a:rPr lang="en-US" sz="2400" dirty="0" err="1"/>
              <a:t>à</a:t>
            </a:r>
            <a:r>
              <a:rPr lang="en-US" sz="2400" dirty="0"/>
              <a:t> </a:t>
            </a:r>
            <a:r>
              <a:rPr lang="en-US" sz="2400" dirty="0" err="1"/>
              <a:t>réfléchir</a:t>
            </a:r>
            <a:r>
              <a:rPr lang="en-US" sz="2400" dirty="0"/>
              <a:t> </a:t>
            </a:r>
            <a:r>
              <a:rPr lang="en-US" sz="2400" dirty="0" err="1"/>
              <a:t>à</a:t>
            </a:r>
            <a:r>
              <a:rPr lang="en-US" sz="2400" dirty="0"/>
              <a:t> </a:t>
            </a:r>
            <a:r>
              <a:rPr lang="en-US" sz="2400" dirty="0" err="1"/>
              <a:t>leurs</a:t>
            </a:r>
            <a:r>
              <a:rPr lang="en-US" sz="2400" dirty="0"/>
              <a:t> raisons de vivre – pas aux </a:t>
            </a:r>
            <a:r>
              <a:rPr lang="en-US" sz="2400" dirty="0" err="1"/>
              <a:t>vôtres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/>
              <a:t>• </a:t>
            </a:r>
            <a:r>
              <a:rPr lang="en-US" sz="2400" dirty="0" err="1"/>
              <a:t>Prenez</a:t>
            </a:r>
            <a:r>
              <a:rPr lang="en-US" sz="2400" dirty="0"/>
              <a:t> </a:t>
            </a:r>
            <a:r>
              <a:rPr lang="en-US" sz="2400" dirty="0" err="1"/>
              <a:t>leurs</a:t>
            </a:r>
            <a:r>
              <a:rPr lang="en-US" sz="2400" dirty="0"/>
              <a:t> </a:t>
            </a:r>
            <a:r>
              <a:rPr lang="en-US" sz="2400" dirty="0" err="1"/>
              <a:t>réponses</a:t>
            </a:r>
            <a:r>
              <a:rPr lang="en-US" sz="2400" dirty="0"/>
              <a:t> au </a:t>
            </a:r>
            <a:r>
              <a:rPr lang="en-US" sz="2400" dirty="0" err="1"/>
              <a:t>sérieux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/>
              <a:t>• Ne les </a:t>
            </a:r>
            <a:r>
              <a:rPr lang="en-US" sz="2400" dirty="0" err="1"/>
              <a:t>rejetez</a:t>
            </a:r>
            <a:r>
              <a:rPr lang="en-US" sz="2400" dirty="0"/>
              <a:t> </a:t>
            </a:r>
            <a:r>
              <a:rPr lang="en-US" sz="2400" dirty="0" err="1"/>
              <a:t>ou</a:t>
            </a:r>
            <a:r>
              <a:rPr lang="en-US" sz="2400" dirty="0"/>
              <a:t> ne les </a:t>
            </a:r>
            <a:r>
              <a:rPr lang="en-US" sz="2400" dirty="0" err="1"/>
              <a:t>contredisez</a:t>
            </a:r>
            <a:r>
              <a:rPr lang="en-US" sz="2400" dirty="0"/>
              <a:t> jamais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• Ne </a:t>
            </a:r>
            <a:r>
              <a:rPr lang="en-US" sz="2400" dirty="0" err="1"/>
              <a:t>soyez</a:t>
            </a:r>
            <a:r>
              <a:rPr lang="en-US" sz="2400" dirty="0"/>
              <a:t> pas </a:t>
            </a:r>
            <a:r>
              <a:rPr lang="en-US" sz="2400" dirty="0" err="1"/>
              <a:t>moralisateur</a:t>
            </a:r>
            <a:endParaRPr lang="en-US" sz="2400" dirty="0"/>
          </a:p>
          <a:p>
            <a:pPr marL="236538" indent="-236538">
              <a:lnSpc>
                <a:spcPct val="150000"/>
              </a:lnSpc>
            </a:pPr>
            <a:r>
              <a:rPr lang="en-US" sz="2400" dirty="0"/>
              <a:t>• </a:t>
            </a:r>
            <a:r>
              <a:rPr lang="en-US" sz="2400" dirty="0" err="1"/>
              <a:t>Posez</a:t>
            </a:r>
            <a:r>
              <a:rPr lang="en-US" sz="2400" dirty="0"/>
              <a:t> des questions </a:t>
            </a:r>
            <a:r>
              <a:rPr lang="en-US" sz="2400" dirty="0" err="1"/>
              <a:t>complémentaires</a:t>
            </a:r>
            <a:r>
              <a:rPr lang="en-US" sz="2400" dirty="0"/>
              <a:t> </a:t>
            </a:r>
            <a:r>
              <a:rPr lang="en-US" sz="2400" dirty="0" err="1"/>
              <a:t>propices</a:t>
            </a:r>
            <a:r>
              <a:rPr lang="en-US" sz="2400" dirty="0"/>
              <a:t> </a:t>
            </a:r>
            <a:r>
              <a:rPr lang="en-US" sz="2400" dirty="0" err="1"/>
              <a:t>à</a:t>
            </a:r>
            <a:r>
              <a:rPr lang="en-US" sz="2400" dirty="0"/>
              <a:t> la </a:t>
            </a:r>
            <a:r>
              <a:rPr lang="en-US" sz="2400" dirty="0" err="1"/>
              <a:t>réflexion</a:t>
            </a:r>
            <a:r>
              <a:rPr lang="en-US" sz="2400" dirty="0"/>
              <a:t> - </a:t>
            </a:r>
            <a:r>
              <a:rPr lang="en-US" sz="2400" dirty="0" err="1"/>
              <a:t>Répétez</a:t>
            </a:r>
            <a:r>
              <a:rPr lang="en-US" sz="2400" dirty="0"/>
              <a:t> </a:t>
            </a:r>
            <a:r>
              <a:rPr lang="en-US" sz="2400" dirty="0" err="1"/>
              <a:t>ce</a:t>
            </a:r>
            <a:r>
              <a:rPr lang="en-US" sz="2400" dirty="0"/>
              <a:t> que     </a:t>
            </a:r>
            <a:r>
              <a:rPr lang="en-US" sz="2400" dirty="0" err="1"/>
              <a:t>vous</a:t>
            </a:r>
            <a:r>
              <a:rPr lang="en-US" sz="2400" dirty="0"/>
              <a:t> </a:t>
            </a:r>
            <a:r>
              <a:rPr lang="en-US" sz="2400" dirty="0" err="1"/>
              <a:t>avez</a:t>
            </a:r>
            <a:r>
              <a:rPr lang="en-US" sz="2400" dirty="0"/>
              <a:t> </a:t>
            </a:r>
            <a:r>
              <a:rPr lang="en-US" sz="2400" dirty="0" err="1"/>
              <a:t>entendu</a:t>
            </a:r>
            <a:r>
              <a:rPr lang="en-US" sz="2400" dirty="0"/>
              <a:t> et </a:t>
            </a:r>
            <a:r>
              <a:rPr lang="en-US" sz="2400" dirty="0" err="1"/>
              <a:t>dites</a:t>
            </a:r>
            <a:r>
              <a:rPr lang="en-US" sz="2400" dirty="0"/>
              <a:t> que </a:t>
            </a:r>
            <a:r>
              <a:rPr lang="en-US" sz="2400" dirty="0" err="1"/>
              <a:t>vous</a:t>
            </a:r>
            <a:r>
              <a:rPr lang="en-US" sz="2400" dirty="0"/>
              <a:t> </a:t>
            </a:r>
            <a:r>
              <a:rPr lang="en-US" sz="2400" dirty="0" err="1"/>
              <a:t>avez</a:t>
            </a:r>
            <a:r>
              <a:rPr lang="en-US" sz="2400" dirty="0"/>
              <a:t> </a:t>
            </a:r>
            <a:r>
              <a:rPr lang="en-US" sz="2400" dirty="0" err="1"/>
              <a:t>compris</a:t>
            </a:r>
            <a:r>
              <a:rPr lang="en-US" sz="2400" dirty="0"/>
              <a:t>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387893-F01B-6E4B-A912-3C082439B4C2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53E4E1-ED4D-8D48-AF14-A656C11F8613}"/>
              </a:ext>
            </a:extLst>
          </p:cNvPr>
          <p:cNvSpPr txBox="1"/>
          <p:nvPr/>
        </p:nvSpPr>
        <p:spPr>
          <a:xfrm>
            <a:off x="-7443" y="644160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1. DEMANDEZ    </a:t>
            </a:r>
            <a:r>
              <a:rPr lang="en-US" dirty="0"/>
              <a:t>2. SOYEZ PRÉSENT    3. PRÉSERVEZ LEUR SÉCURITÉ    4. AIDEZ-LES </a:t>
            </a:r>
            <a:r>
              <a:rPr lang="en-US" dirty="0" err="1"/>
              <a:t>À</a:t>
            </a:r>
            <a:r>
              <a:rPr lang="en-US" dirty="0"/>
              <a:t> GARDER LE CONTACT    5. FAITES LE SUIVI</a:t>
            </a:r>
          </a:p>
        </p:txBody>
      </p:sp>
    </p:spTree>
    <p:extLst>
      <p:ext uri="{BB962C8B-B14F-4D97-AF65-F5344CB8AC3E}">
        <p14:creationId xmlns:p14="http://schemas.microsoft.com/office/powerpoint/2010/main" val="3316525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8EF3808-1ACA-B54F-8818-EC5CB808623F}"/>
              </a:ext>
            </a:extLst>
          </p:cNvPr>
          <p:cNvSpPr txBox="1"/>
          <p:nvPr/>
        </p:nvSpPr>
        <p:spPr>
          <a:xfrm>
            <a:off x="1268471" y="1769767"/>
            <a:ext cx="1036224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96913" indent="-696913"/>
            <a:r>
              <a:rPr lang="en-US" sz="2000" dirty="0" err="1"/>
              <a:t>Vous</a:t>
            </a:r>
            <a:r>
              <a:rPr lang="en-US" sz="2000" dirty="0"/>
              <a:t>: «Tu </a:t>
            </a:r>
            <a:r>
              <a:rPr lang="en-US" sz="2000" dirty="0" err="1"/>
              <a:t>sembles</a:t>
            </a:r>
            <a:r>
              <a:rPr lang="en-US" sz="2000" dirty="0"/>
              <a:t> </a:t>
            </a:r>
            <a:r>
              <a:rPr lang="en-US" sz="2000" dirty="0" err="1"/>
              <a:t>très</a:t>
            </a:r>
            <a:r>
              <a:rPr lang="en-US" sz="2000" dirty="0"/>
              <a:t> </a:t>
            </a:r>
            <a:r>
              <a:rPr lang="en-US" sz="2000" dirty="0" err="1"/>
              <a:t>bouleversé</a:t>
            </a:r>
            <a:r>
              <a:rPr lang="en-US" sz="2000" dirty="0"/>
              <a:t>. </a:t>
            </a:r>
            <a:r>
              <a:rPr lang="en-US" sz="2000" dirty="0" err="1"/>
              <a:t>Penses-tu</a:t>
            </a:r>
            <a:r>
              <a:rPr lang="en-US" sz="2000" dirty="0"/>
              <a:t> </a:t>
            </a:r>
            <a:r>
              <a:rPr lang="en-US" sz="2000" dirty="0" err="1"/>
              <a:t>à</a:t>
            </a:r>
            <a:r>
              <a:rPr lang="en-US" sz="2000" dirty="0"/>
              <a:t> </a:t>
            </a:r>
            <a:r>
              <a:rPr lang="en-US" sz="2000" dirty="0" err="1"/>
              <a:t>te</a:t>
            </a:r>
            <a:r>
              <a:rPr lang="en-US" sz="2000" dirty="0"/>
              <a:t> faire du mal </a:t>
            </a:r>
            <a:r>
              <a:rPr lang="en-US" sz="2000" dirty="0" err="1"/>
              <a:t>d’une</a:t>
            </a:r>
            <a:r>
              <a:rPr lang="en-US" sz="2000" dirty="0"/>
              <a:t> </a:t>
            </a:r>
            <a:r>
              <a:rPr lang="en-US" sz="2000" dirty="0" err="1"/>
              <a:t>façon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</a:t>
            </a:r>
            <a:r>
              <a:rPr lang="en-US" sz="2000" dirty="0" err="1"/>
              <a:t>d’une</a:t>
            </a:r>
            <a:r>
              <a:rPr lang="en-US" sz="2000" dirty="0"/>
              <a:t> </a:t>
            </a:r>
            <a:r>
              <a:rPr lang="en-US" sz="2000" dirty="0" err="1"/>
              <a:t>autre</a:t>
            </a:r>
            <a:r>
              <a:rPr lang="en-US" sz="2000" dirty="0"/>
              <a:t>?»</a:t>
            </a:r>
          </a:p>
          <a:p>
            <a:pPr marL="696913" indent="-696913"/>
            <a:endParaRPr lang="en-US" sz="2000" dirty="0"/>
          </a:p>
          <a:p>
            <a:pPr marL="696913" indent="-696913"/>
            <a:r>
              <a:rPr lang="en-US" sz="2000" dirty="0" err="1"/>
              <a:t>Eux</a:t>
            </a:r>
            <a:r>
              <a:rPr lang="en-US" sz="2000" dirty="0"/>
              <a:t>: «Je </a:t>
            </a:r>
            <a:r>
              <a:rPr lang="en-US" sz="2000" dirty="0" err="1"/>
              <a:t>pense</a:t>
            </a:r>
            <a:r>
              <a:rPr lang="en-US" sz="2000" dirty="0"/>
              <a:t> que </a:t>
            </a:r>
            <a:r>
              <a:rPr lang="en-US" sz="2000" dirty="0" err="1"/>
              <a:t>mourir</a:t>
            </a:r>
            <a:r>
              <a:rPr lang="en-US" sz="2000" dirty="0"/>
              <a:t> </a:t>
            </a:r>
            <a:r>
              <a:rPr lang="en-US" sz="2000" dirty="0" err="1"/>
              <a:t>est</a:t>
            </a:r>
            <a:r>
              <a:rPr lang="en-US" sz="2000" dirty="0"/>
              <a:t> le </a:t>
            </a:r>
            <a:r>
              <a:rPr lang="en-US" sz="2000" dirty="0" err="1"/>
              <a:t>seul</a:t>
            </a:r>
            <a:r>
              <a:rPr lang="en-US" sz="2000" dirty="0"/>
              <a:t> </a:t>
            </a:r>
            <a:r>
              <a:rPr lang="en-US" sz="2000" dirty="0" err="1"/>
              <a:t>moyen</a:t>
            </a:r>
            <a:r>
              <a:rPr lang="en-US" sz="2000" dirty="0"/>
              <a:t> de </a:t>
            </a:r>
            <a:r>
              <a:rPr lang="en-US" sz="2000" dirty="0" err="1"/>
              <a:t>mettre</a:t>
            </a:r>
            <a:r>
              <a:rPr lang="en-US" sz="2000" dirty="0"/>
              <a:t> fin </a:t>
            </a:r>
            <a:r>
              <a:rPr lang="en-US" sz="2000" dirty="0" err="1"/>
              <a:t>à</a:t>
            </a:r>
            <a:r>
              <a:rPr lang="en-US" sz="2000" dirty="0"/>
              <a:t> la </a:t>
            </a:r>
            <a:r>
              <a:rPr lang="en-US" sz="2000" dirty="0" err="1"/>
              <a:t>douleur</a:t>
            </a:r>
            <a:r>
              <a:rPr lang="en-US" sz="2000" dirty="0"/>
              <a:t>.»</a:t>
            </a:r>
          </a:p>
          <a:p>
            <a:pPr marL="696913" indent="-696913"/>
            <a:endParaRPr lang="en-US" sz="2000" dirty="0"/>
          </a:p>
          <a:p>
            <a:pPr marL="696913" indent="-696913"/>
            <a:r>
              <a:rPr lang="en-US" sz="2000" dirty="0" err="1"/>
              <a:t>Vous</a:t>
            </a:r>
            <a:r>
              <a:rPr lang="en-US" sz="2000" dirty="0"/>
              <a:t>: «Tu as </a:t>
            </a:r>
            <a:r>
              <a:rPr lang="en-US" sz="2000" dirty="0" err="1"/>
              <a:t>vraiment</a:t>
            </a:r>
            <a:r>
              <a:rPr lang="en-US" sz="2000" dirty="0"/>
              <a:t> mal. </a:t>
            </a:r>
            <a:r>
              <a:rPr lang="en-US" sz="2000" dirty="0" err="1"/>
              <a:t>Quelles</a:t>
            </a:r>
            <a:r>
              <a:rPr lang="en-US" sz="2000" dirty="0"/>
              <a:t> </a:t>
            </a:r>
            <a:r>
              <a:rPr lang="en-US" sz="2000" dirty="0" err="1"/>
              <a:t>sont</a:t>
            </a:r>
            <a:r>
              <a:rPr lang="en-US" sz="2000" dirty="0"/>
              <a:t> les choses qui </a:t>
            </a:r>
            <a:r>
              <a:rPr lang="en-US" sz="2000" dirty="0" err="1"/>
              <a:t>te</a:t>
            </a:r>
            <a:r>
              <a:rPr lang="en-US" sz="2000" dirty="0"/>
              <a:t> </a:t>
            </a:r>
            <a:r>
              <a:rPr lang="en-US" sz="2000" dirty="0" err="1"/>
              <a:t>perturbent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particulier?»</a:t>
            </a:r>
          </a:p>
          <a:p>
            <a:pPr marL="696913" indent="-696913"/>
            <a:endParaRPr lang="en-US" sz="2000" dirty="0"/>
          </a:p>
          <a:p>
            <a:pPr marL="696913" indent="-696913"/>
            <a:r>
              <a:rPr lang="en-US" sz="2000" dirty="0" err="1"/>
              <a:t>Eux</a:t>
            </a:r>
            <a:r>
              <a:rPr lang="en-US" sz="2000" dirty="0"/>
              <a:t>: «Tout.»</a:t>
            </a:r>
          </a:p>
          <a:p>
            <a:pPr marL="696913" indent="-696913"/>
            <a:endParaRPr lang="en-US" sz="2000" dirty="0"/>
          </a:p>
          <a:p>
            <a:pPr marL="696913" indent="-696913"/>
            <a:r>
              <a:rPr lang="en-US" sz="2000" dirty="0" err="1"/>
              <a:t>Vous</a:t>
            </a:r>
            <a:r>
              <a:rPr lang="en-US" sz="2000" dirty="0"/>
              <a:t>: «On </a:t>
            </a:r>
            <a:r>
              <a:rPr lang="en-US" sz="2000" dirty="0" err="1"/>
              <a:t>dirait</a:t>
            </a:r>
            <a:r>
              <a:rPr lang="en-US" sz="2000" dirty="0"/>
              <a:t> que </a:t>
            </a:r>
            <a:r>
              <a:rPr lang="en-US" sz="2000" dirty="0" err="1"/>
              <a:t>tu</a:t>
            </a:r>
            <a:r>
              <a:rPr lang="en-US" sz="2000" dirty="0"/>
              <a:t> </a:t>
            </a:r>
            <a:r>
              <a:rPr lang="en-US" sz="2000" dirty="0" err="1"/>
              <a:t>te</a:t>
            </a:r>
            <a:r>
              <a:rPr lang="en-US" sz="2000" dirty="0"/>
              <a:t> </a:t>
            </a:r>
            <a:r>
              <a:rPr lang="en-US" sz="2000" dirty="0" err="1"/>
              <a:t>sens</a:t>
            </a:r>
            <a:r>
              <a:rPr lang="en-US" sz="2000" dirty="0"/>
              <a:t> </a:t>
            </a:r>
            <a:r>
              <a:rPr lang="en-US" sz="2000" dirty="0" err="1"/>
              <a:t>dépassé</a:t>
            </a:r>
            <a:r>
              <a:rPr lang="en-US" sz="2000" dirty="0"/>
              <a:t>. Parle-</a:t>
            </a:r>
            <a:r>
              <a:rPr lang="en-US" sz="2000" dirty="0" err="1"/>
              <a:t>moi</a:t>
            </a:r>
            <a:r>
              <a:rPr lang="en-US" sz="2000" dirty="0"/>
              <a:t> un </a:t>
            </a:r>
            <a:r>
              <a:rPr lang="en-US" sz="2000" dirty="0" err="1"/>
              <a:t>peu</a:t>
            </a:r>
            <a:r>
              <a:rPr lang="en-US" sz="2000" dirty="0"/>
              <a:t> des raisons qui </a:t>
            </a:r>
            <a:r>
              <a:rPr lang="en-US" sz="2000" dirty="0" err="1"/>
              <a:t>te</a:t>
            </a:r>
            <a:r>
              <a:rPr lang="en-US" sz="2000" dirty="0"/>
              <a:t> font </a:t>
            </a:r>
            <a:r>
              <a:rPr lang="en-US" sz="2000" dirty="0" err="1"/>
              <a:t>te</a:t>
            </a:r>
            <a:r>
              <a:rPr lang="en-US" sz="2000" dirty="0"/>
              <a:t> </a:t>
            </a:r>
            <a:r>
              <a:rPr lang="en-US" sz="2000" dirty="0" err="1"/>
              <a:t>sentir</a:t>
            </a:r>
            <a:r>
              <a:rPr lang="en-US" sz="2000" dirty="0"/>
              <a:t> </a:t>
            </a:r>
            <a:r>
              <a:rPr lang="en-US" sz="2000" dirty="0" err="1"/>
              <a:t>si</a:t>
            </a:r>
            <a:r>
              <a:rPr lang="en-US" sz="2000" dirty="0"/>
              <a:t> mal.»</a:t>
            </a:r>
          </a:p>
          <a:p>
            <a:pPr marL="696913" indent="-696913"/>
            <a:endParaRPr lang="en-US" sz="2000" dirty="0"/>
          </a:p>
          <a:p>
            <a:pPr marL="696913" indent="-696913"/>
            <a:r>
              <a:rPr lang="en-US" sz="2000" dirty="0" err="1"/>
              <a:t>Eux</a:t>
            </a:r>
            <a:r>
              <a:rPr lang="en-US" sz="2000" dirty="0"/>
              <a:t>: «Je ne </a:t>
            </a:r>
            <a:r>
              <a:rPr lang="en-US" sz="2000" dirty="0" err="1"/>
              <a:t>fais</a:t>
            </a:r>
            <a:r>
              <a:rPr lang="en-US" sz="2000" dirty="0"/>
              <a:t> </a:t>
            </a:r>
            <a:r>
              <a:rPr lang="en-US" sz="2000" dirty="0" err="1"/>
              <a:t>rien</a:t>
            </a:r>
            <a:r>
              <a:rPr lang="en-US" sz="2000" dirty="0"/>
              <a:t> de bien et </a:t>
            </a:r>
            <a:r>
              <a:rPr lang="en-US" sz="2000" dirty="0" err="1"/>
              <a:t>personne</a:t>
            </a:r>
            <a:r>
              <a:rPr lang="en-US" sz="2000" dirty="0"/>
              <a:t> ne me </a:t>
            </a:r>
            <a:r>
              <a:rPr lang="en-US" sz="2000" dirty="0" err="1"/>
              <a:t>prend</a:t>
            </a:r>
            <a:r>
              <a:rPr lang="en-US" sz="2000" dirty="0"/>
              <a:t> au </a:t>
            </a:r>
            <a:r>
              <a:rPr lang="en-US" sz="2000" dirty="0" err="1"/>
              <a:t>sérieux</a:t>
            </a:r>
            <a:r>
              <a:rPr lang="en-US" sz="2000" dirty="0"/>
              <a:t>.»</a:t>
            </a:r>
          </a:p>
          <a:p>
            <a:pPr marL="696913" indent="-696913"/>
            <a:endParaRPr lang="en-US" sz="2000" dirty="0"/>
          </a:p>
          <a:p>
            <a:pPr marL="696913" indent="-696913"/>
            <a:r>
              <a:rPr lang="en-US" sz="2000" dirty="0" err="1"/>
              <a:t>Vous</a:t>
            </a:r>
            <a:r>
              <a:rPr lang="en-US" sz="2000" dirty="0"/>
              <a:t>: «Je </a:t>
            </a:r>
            <a:r>
              <a:rPr lang="en-US" sz="2000" dirty="0" err="1"/>
              <a:t>te</a:t>
            </a:r>
            <a:r>
              <a:rPr lang="en-US" sz="2000" dirty="0"/>
              <a:t> </a:t>
            </a:r>
            <a:r>
              <a:rPr lang="en-US" sz="2000" dirty="0" err="1"/>
              <a:t>prends</a:t>
            </a:r>
            <a:r>
              <a:rPr lang="en-US" sz="2000" dirty="0"/>
              <a:t> au </a:t>
            </a:r>
            <a:r>
              <a:rPr lang="en-US" sz="2000" dirty="0" err="1"/>
              <a:t>sérieux</a:t>
            </a:r>
            <a:r>
              <a:rPr lang="en-US" sz="2000" dirty="0"/>
              <a:t>, que </a:t>
            </a:r>
            <a:r>
              <a:rPr lang="en-US" sz="2000" dirty="0" err="1"/>
              <a:t>puis</a:t>
            </a:r>
            <a:r>
              <a:rPr lang="en-US" sz="2000" dirty="0"/>
              <a:t>-je faire pour </a:t>
            </a:r>
            <a:r>
              <a:rPr lang="en-US" sz="2000" dirty="0" err="1"/>
              <a:t>t’aider</a:t>
            </a:r>
            <a:r>
              <a:rPr lang="en-US" sz="2000" dirty="0"/>
              <a:t>?»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0A65F4-69A8-8F45-8581-7AD0AA47A361}"/>
              </a:ext>
            </a:extLst>
          </p:cNvPr>
          <p:cNvSpPr txBox="1"/>
          <p:nvPr/>
        </p:nvSpPr>
        <p:spPr>
          <a:xfrm>
            <a:off x="457200" y="977535"/>
            <a:ext cx="1127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err="1">
                <a:solidFill>
                  <a:srgbClr val="7A68AE"/>
                </a:solidFill>
              </a:rPr>
              <a:t>Voici</a:t>
            </a:r>
            <a:r>
              <a:rPr lang="en-US" sz="2800" b="1" i="1" dirty="0">
                <a:solidFill>
                  <a:srgbClr val="7A68AE"/>
                </a:solidFill>
              </a:rPr>
              <a:t> un </a:t>
            </a:r>
            <a:r>
              <a:rPr lang="en-US" sz="2800" b="1" i="1" dirty="0" err="1">
                <a:solidFill>
                  <a:srgbClr val="7A68AE"/>
                </a:solidFill>
              </a:rPr>
              <a:t>exemple</a:t>
            </a:r>
            <a:r>
              <a:rPr lang="en-US" sz="2800" b="1" i="1" dirty="0">
                <a:solidFill>
                  <a:srgbClr val="7A68AE"/>
                </a:solidFill>
              </a:rPr>
              <a:t> </a:t>
            </a:r>
            <a:r>
              <a:rPr lang="en-US" sz="2800" b="1" i="1" dirty="0" err="1">
                <a:solidFill>
                  <a:srgbClr val="7A68AE"/>
                </a:solidFill>
              </a:rPr>
              <a:t>d'écoute</a:t>
            </a:r>
            <a:r>
              <a:rPr lang="en-US" sz="2800" b="1" i="1" dirty="0">
                <a:solidFill>
                  <a:srgbClr val="7A68AE"/>
                </a:solidFill>
              </a:rPr>
              <a:t> </a:t>
            </a:r>
            <a:r>
              <a:rPr lang="en-US" sz="2800" b="1" i="1" dirty="0" err="1">
                <a:solidFill>
                  <a:srgbClr val="7A68AE"/>
                </a:solidFill>
              </a:rPr>
              <a:t>réflective</a:t>
            </a:r>
            <a:r>
              <a:rPr lang="en-US" sz="2800" b="1" i="1" dirty="0">
                <a:solidFill>
                  <a:srgbClr val="7A68AE"/>
                </a:solidFill>
              </a:rPr>
              <a:t>:</a:t>
            </a:r>
            <a:endParaRPr lang="en-US" sz="2800" b="1" dirty="0">
              <a:solidFill>
                <a:srgbClr val="7A68AE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A9D634-CA6B-1446-924D-821150E3DD7B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496B10-2E05-8245-A104-A2009C8E7CC4}"/>
              </a:ext>
            </a:extLst>
          </p:cNvPr>
          <p:cNvSpPr txBox="1"/>
          <p:nvPr/>
        </p:nvSpPr>
        <p:spPr>
          <a:xfrm>
            <a:off x="-7443" y="644160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1. DEMANDEZ    </a:t>
            </a:r>
            <a:r>
              <a:rPr lang="en-US" dirty="0"/>
              <a:t>2. SOYEZ PRÉSENT    3. PRÉSERVEZ LEUR SÉCURITÉ    4. AIDEZ-LES </a:t>
            </a:r>
            <a:r>
              <a:rPr lang="en-US" dirty="0" err="1"/>
              <a:t>À</a:t>
            </a:r>
            <a:r>
              <a:rPr lang="en-US" dirty="0"/>
              <a:t> GARDER LE CONTACT    5. FAITES LE SUIVI</a:t>
            </a:r>
          </a:p>
        </p:txBody>
      </p:sp>
    </p:spTree>
    <p:extLst>
      <p:ext uri="{BB962C8B-B14F-4D97-AF65-F5344CB8AC3E}">
        <p14:creationId xmlns:p14="http://schemas.microsoft.com/office/powerpoint/2010/main" val="1603239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7781E3-3D01-CD47-AE54-00A65AC48080}"/>
              </a:ext>
            </a:extLst>
          </p:cNvPr>
          <p:cNvSpPr txBox="1"/>
          <p:nvPr/>
        </p:nvSpPr>
        <p:spPr>
          <a:xfrm>
            <a:off x="1753941" y="2594725"/>
            <a:ext cx="974495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Aux </a:t>
            </a:r>
            <a:r>
              <a:rPr lang="en-US" sz="2800" dirty="0" err="1"/>
              <a:t>personnes</a:t>
            </a:r>
            <a:r>
              <a:rPr lang="en-US" sz="2800" dirty="0"/>
              <a:t> que </a:t>
            </a:r>
            <a:r>
              <a:rPr lang="en-US" sz="2800" dirty="0" err="1"/>
              <a:t>vous</a:t>
            </a:r>
            <a:r>
              <a:rPr lang="en-US" sz="2800" dirty="0"/>
              <a:t> </a:t>
            </a:r>
            <a:r>
              <a:rPr lang="en-US" sz="2800" dirty="0" err="1"/>
              <a:t>savez</a:t>
            </a:r>
            <a:r>
              <a:rPr lang="en-US" sz="2800" dirty="0"/>
              <a:t> déjà </a:t>
            </a:r>
            <a:r>
              <a:rPr lang="en-US" sz="2800" dirty="0" err="1"/>
              <a:t>fragiles</a:t>
            </a:r>
            <a:r>
              <a:rPr lang="en-US" sz="2800" dirty="0"/>
              <a:t> </a:t>
            </a:r>
            <a:r>
              <a:rPr lang="en-US" sz="2800" dirty="0" err="1"/>
              <a:t>ou</a:t>
            </a:r>
            <a:r>
              <a:rPr lang="en-US" sz="2800" dirty="0"/>
              <a:t> qui </a:t>
            </a:r>
            <a:r>
              <a:rPr lang="en-US" sz="2800" dirty="0" err="1"/>
              <a:t>ont</a:t>
            </a:r>
            <a:r>
              <a:rPr lang="en-US" sz="2800" dirty="0"/>
              <a:t> déjà </a:t>
            </a:r>
            <a:r>
              <a:rPr lang="en-US" sz="2800" dirty="0" err="1"/>
              <a:t>souffert</a:t>
            </a:r>
            <a:r>
              <a:rPr lang="en-US" sz="2800" dirty="0"/>
              <a:t> de </a:t>
            </a:r>
            <a:r>
              <a:rPr lang="en-US" sz="2800" dirty="0" err="1"/>
              <a:t>détresse</a:t>
            </a:r>
            <a:r>
              <a:rPr lang="en-US" sz="2800" dirty="0"/>
              <a:t> </a:t>
            </a:r>
            <a:r>
              <a:rPr lang="en-US" sz="2800" dirty="0" err="1"/>
              <a:t>émotionnelle</a:t>
            </a:r>
            <a:r>
              <a:rPr lang="en-US" sz="2800" dirty="0"/>
              <a:t>.</a:t>
            </a:r>
          </a:p>
          <a:p>
            <a:endParaRPr lang="en-US" sz="2800" dirty="0"/>
          </a:p>
          <a:p>
            <a:pPr marL="461963"/>
            <a:r>
              <a:rPr lang="en-US" sz="2800" dirty="0" err="1"/>
              <a:t>Assurez-vous</a:t>
            </a:r>
            <a:r>
              <a:rPr lang="en-US" sz="2800" dirty="0"/>
              <a:t> de </a:t>
            </a:r>
            <a:r>
              <a:rPr lang="en-US" sz="2800" dirty="0" err="1"/>
              <a:t>leur</a:t>
            </a:r>
            <a:r>
              <a:rPr lang="en-US" sz="2800" dirty="0"/>
              <a:t> </a:t>
            </a:r>
            <a:r>
              <a:rPr lang="en-US" sz="2800" dirty="0" err="1"/>
              <a:t>tendre</a:t>
            </a:r>
            <a:r>
              <a:rPr lang="en-US" sz="2800" dirty="0"/>
              <a:t> la main plus </a:t>
            </a:r>
            <a:r>
              <a:rPr lang="en-US" sz="2800" dirty="0" err="1"/>
              <a:t>fréquemment</a:t>
            </a:r>
            <a:r>
              <a:rPr lang="en-US" sz="2800" dirty="0"/>
              <a:t>, pour </a:t>
            </a:r>
            <a:r>
              <a:rPr lang="en-US" sz="2800" dirty="0" err="1"/>
              <a:t>parler</a:t>
            </a:r>
            <a:r>
              <a:rPr lang="en-US" sz="2800" dirty="0"/>
              <a:t> et prendre des Nouvelles</a:t>
            </a:r>
          </a:p>
          <a:p>
            <a:pPr marL="461963"/>
            <a:endParaRPr lang="en-US" sz="2800" dirty="0"/>
          </a:p>
          <a:p>
            <a:pPr marL="461963"/>
            <a:r>
              <a:rPr lang="en-US" sz="2800" dirty="0" err="1"/>
              <a:t>N'attendez</a:t>
            </a:r>
            <a:r>
              <a:rPr lang="en-US" sz="2800" dirty="0"/>
              <a:t> pas </a:t>
            </a:r>
            <a:r>
              <a:rPr lang="en-US" sz="2800" dirty="0" err="1"/>
              <a:t>qu'elles</a:t>
            </a:r>
            <a:r>
              <a:rPr lang="en-US" sz="2800" dirty="0"/>
              <a:t> </a:t>
            </a:r>
            <a:r>
              <a:rPr lang="en-US" sz="2800" dirty="0" err="1"/>
              <a:t>vous</a:t>
            </a:r>
            <a:r>
              <a:rPr lang="en-US" sz="2800" dirty="0"/>
              <a:t> </a:t>
            </a:r>
            <a:r>
              <a:rPr lang="en-US" sz="2800" dirty="0" err="1"/>
              <a:t>demandent</a:t>
            </a:r>
            <a:r>
              <a:rPr lang="en-US" sz="2800" dirty="0"/>
              <a:t> de </a:t>
            </a:r>
            <a:r>
              <a:rPr lang="en-US" sz="2800" dirty="0" err="1"/>
              <a:t>l'aide</a:t>
            </a:r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63F03A7-25FA-B841-82A3-48EADA5C82D2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EA3A9B-017C-6148-999B-04863090D170}"/>
              </a:ext>
            </a:extLst>
          </p:cNvPr>
          <p:cNvSpPr txBox="1"/>
          <p:nvPr/>
        </p:nvSpPr>
        <p:spPr>
          <a:xfrm>
            <a:off x="3703" y="644160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1. ASK</a:t>
            </a:r>
            <a:r>
              <a:rPr lang="en-US" b="1" dirty="0">
                <a:solidFill>
                  <a:schemeClr val="bg1"/>
                </a:solidFill>
              </a:rPr>
              <a:t>          </a:t>
            </a:r>
            <a:r>
              <a:rPr lang="en-US" dirty="0"/>
              <a:t>2. BE THERE          3. KEEP THEM SAFE          4. HELP THEM CONNECT          5. FOLLOW UP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DA2A96-B373-B947-B59F-EAD57BBAD7B8}"/>
              </a:ext>
            </a:extLst>
          </p:cNvPr>
          <p:cNvSpPr txBox="1"/>
          <p:nvPr/>
        </p:nvSpPr>
        <p:spPr>
          <a:xfrm>
            <a:off x="545123" y="1014521"/>
            <a:ext cx="11078308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i="1" dirty="0">
                <a:solidFill>
                  <a:srgbClr val="FF0000"/>
                </a:solidFill>
              </a:rPr>
              <a:t>Durant la </a:t>
            </a:r>
            <a:r>
              <a:rPr lang="en-US" sz="4000" b="1" i="1" dirty="0" err="1">
                <a:solidFill>
                  <a:srgbClr val="FF0000"/>
                </a:solidFill>
              </a:rPr>
              <a:t>pandémie</a:t>
            </a:r>
            <a:r>
              <a:rPr lang="en-US" sz="4000" b="1" i="1" dirty="0">
                <a:solidFill>
                  <a:srgbClr val="FF0000"/>
                </a:solidFill>
              </a:rPr>
              <a:t>, </a:t>
            </a:r>
            <a:r>
              <a:rPr lang="en-US" sz="4000" b="1" i="1" dirty="0" err="1">
                <a:solidFill>
                  <a:srgbClr val="FF0000"/>
                </a:solidFill>
              </a:rPr>
              <a:t>portez</a:t>
            </a:r>
            <a:r>
              <a:rPr lang="en-US" sz="4000" b="1" i="1" dirty="0">
                <a:solidFill>
                  <a:srgbClr val="FF0000"/>
                </a:solidFill>
              </a:rPr>
              <a:t> </a:t>
            </a:r>
            <a:r>
              <a:rPr lang="en-US" sz="4000" b="1" i="1" dirty="0" err="1">
                <a:solidFill>
                  <a:srgbClr val="FF0000"/>
                </a:solidFill>
              </a:rPr>
              <a:t>une</a:t>
            </a:r>
            <a:r>
              <a:rPr lang="en-US" sz="4000" b="1" i="1" dirty="0">
                <a:solidFill>
                  <a:srgbClr val="FF0000"/>
                </a:solidFill>
              </a:rPr>
              <a:t> attention </a:t>
            </a:r>
            <a:r>
              <a:rPr lang="en-US" sz="4000" b="1" i="1" dirty="0" err="1">
                <a:solidFill>
                  <a:srgbClr val="FF0000"/>
                </a:solidFill>
              </a:rPr>
              <a:t>spéciale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379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8EF3808-1ACA-B54F-8818-EC5CB808623F}"/>
              </a:ext>
            </a:extLst>
          </p:cNvPr>
          <p:cNvSpPr txBox="1"/>
          <p:nvPr/>
        </p:nvSpPr>
        <p:spPr>
          <a:xfrm>
            <a:off x="1998274" y="2078828"/>
            <a:ext cx="9736524" cy="1964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«Que </a:t>
            </a:r>
            <a:r>
              <a:rPr lang="en-US" sz="2800" dirty="0" err="1"/>
              <a:t>penses-tu</a:t>
            </a:r>
            <a:r>
              <a:rPr lang="en-US" sz="2800" dirty="0"/>
              <a:t> faire?»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«Comment </a:t>
            </a:r>
            <a:r>
              <a:rPr lang="en-US" sz="2800" dirty="0" err="1"/>
              <a:t>mettrais-tu</a:t>
            </a:r>
            <a:r>
              <a:rPr lang="en-US" sz="2800" dirty="0"/>
              <a:t> fin </a:t>
            </a:r>
            <a:r>
              <a:rPr lang="en-US" sz="2800" dirty="0" err="1"/>
              <a:t>à</a:t>
            </a:r>
            <a:r>
              <a:rPr lang="en-US" sz="2800" dirty="0"/>
              <a:t> </a:t>
            </a:r>
            <a:r>
              <a:rPr lang="en-US" sz="2800" dirty="0" err="1"/>
              <a:t>tes</a:t>
            </a:r>
            <a:r>
              <a:rPr lang="en-US" sz="2800" dirty="0"/>
              <a:t> </a:t>
            </a:r>
            <a:r>
              <a:rPr lang="en-US" sz="2800" dirty="0" err="1"/>
              <a:t>jours</a:t>
            </a:r>
            <a:r>
              <a:rPr lang="en-US" sz="2800" dirty="0"/>
              <a:t>?»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«</a:t>
            </a:r>
            <a:r>
              <a:rPr lang="en-US" sz="2800" dirty="0" err="1"/>
              <a:t>Qu'as-tu</a:t>
            </a:r>
            <a:r>
              <a:rPr lang="en-US" sz="2800" dirty="0"/>
              <a:t> sous la main que </a:t>
            </a:r>
            <a:r>
              <a:rPr lang="en-US" sz="2800" dirty="0" err="1"/>
              <a:t>tu</a:t>
            </a:r>
            <a:r>
              <a:rPr lang="en-US" sz="2800" dirty="0"/>
              <a:t> </a:t>
            </a:r>
            <a:r>
              <a:rPr lang="en-US" sz="2800" dirty="0" err="1"/>
              <a:t>pourrais</a:t>
            </a:r>
            <a:r>
              <a:rPr lang="en-US" sz="2800" dirty="0"/>
              <a:t> </a:t>
            </a:r>
            <a:r>
              <a:rPr lang="en-US" sz="2800" dirty="0" err="1"/>
              <a:t>utiliser</a:t>
            </a:r>
            <a:r>
              <a:rPr lang="en-US" sz="2800" dirty="0"/>
              <a:t>?»</a:t>
            </a:r>
            <a:endParaRPr lang="en-US" strike="sngStrik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517BAC-2F79-FB4B-8DF5-AF8734445C8C}"/>
              </a:ext>
            </a:extLst>
          </p:cNvPr>
          <p:cNvSpPr txBox="1"/>
          <p:nvPr/>
        </p:nvSpPr>
        <p:spPr>
          <a:xfrm>
            <a:off x="457198" y="760092"/>
            <a:ext cx="11277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solidFill>
                  <a:srgbClr val="7A68AE"/>
                </a:solidFill>
              </a:rPr>
              <a:t>Si la </a:t>
            </a:r>
            <a:r>
              <a:rPr lang="en-US" sz="2800" b="1" i="1" dirty="0" err="1">
                <a:solidFill>
                  <a:srgbClr val="7A68AE"/>
                </a:solidFill>
              </a:rPr>
              <a:t>personne</a:t>
            </a:r>
            <a:r>
              <a:rPr lang="en-US" sz="2800" b="1" i="1" dirty="0">
                <a:solidFill>
                  <a:srgbClr val="7A68AE"/>
                </a:solidFill>
              </a:rPr>
              <a:t> qui </a:t>
            </a:r>
            <a:r>
              <a:rPr lang="en-US" sz="2800" b="1" i="1" dirty="0" err="1">
                <a:solidFill>
                  <a:srgbClr val="7A68AE"/>
                </a:solidFill>
              </a:rPr>
              <a:t>souffre</a:t>
            </a:r>
            <a:r>
              <a:rPr lang="en-US" sz="2800" b="1" i="1" dirty="0">
                <a:solidFill>
                  <a:srgbClr val="7A68AE"/>
                </a:solidFill>
              </a:rPr>
              <a:t> </a:t>
            </a:r>
            <a:r>
              <a:rPr lang="en-US" sz="2800" b="1" i="1" dirty="0" err="1">
                <a:solidFill>
                  <a:srgbClr val="7A68AE"/>
                </a:solidFill>
              </a:rPr>
              <a:t>semble</a:t>
            </a:r>
            <a:r>
              <a:rPr lang="en-US" sz="2800" b="1" i="1" dirty="0">
                <a:solidFill>
                  <a:srgbClr val="7A68AE"/>
                </a:solidFill>
              </a:rPr>
              <a:t> </a:t>
            </a:r>
            <a:r>
              <a:rPr lang="en-US" sz="2800" b="1" i="1" dirty="0" err="1">
                <a:solidFill>
                  <a:srgbClr val="7A68AE"/>
                </a:solidFill>
              </a:rPr>
              <a:t>vouloir</a:t>
            </a:r>
            <a:r>
              <a:rPr lang="en-US" sz="2800" b="1" i="1" dirty="0">
                <a:solidFill>
                  <a:srgbClr val="7A68AE"/>
                </a:solidFill>
              </a:rPr>
              <a:t> se faire du mal, </a:t>
            </a:r>
            <a:r>
              <a:rPr lang="en-US" sz="2800" b="1" i="1" dirty="0" err="1">
                <a:solidFill>
                  <a:srgbClr val="7A68AE"/>
                </a:solidFill>
              </a:rPr>
              <a:t>posez-lui</a:t>
            </a:r>
            <a:r>
              <a:rPr lang="en-US" sz="2800" b="1" i="1" dirty="0">
                <a:solidFill>
                  <a:srgbClr val="7A68AE"/>
                </a:solidFill>
              </a:rPr>
              <a:t> des questions qui </a:t>
            </a:r>
            <a:r>
              <a:rPr lang="en-US" sz="2800" b="1" i="1" dirty="0" err="1">
                <a:solidFill>
                  <a:srgbClr val="7A68AE"/>
                </a:solidFill>
              </a:rPr>
              <a:t>impliquent</a:t>
            </a:r>
            <a:r>
              <a:rPr lang="en-US" sz="2800" b="1" i="1" dirty="0">
                <a:solidFill>
                  <a:srgbClr val="7A68AE"/>
                </a:solidFill>
              </a:rPr>
              <a:t> </a:t>
            </a:r>
            <a:r>
              <a:rPr lang="en-US" sz="2800" b="1" i="1" dirty="0" err="1">
                <a:solidFill>
                  <a:srgbClr val="7A68AE"/>
                </a:solidFill>
              </a:rPr>
              <a:t>une</a:t>
            </a:r>
            <a:r>
              <a:rPr lang="en-US" sz="2800" b="1" i="1" dirty="0">
                <a:solidFill>
                  <a:srgbClr val="7A68AE"/>
                </a:solidFill>
              </a:rPr>
              <a:t> </a:t>
            </a:r>
            <a:r>
              <a:rPr lang="en-US" sz="2800" b="1" i="1" dirty="0" err="1">
                <a:solidFill>
                  <a:srgbClr val="7A68AE"/>
                </a:solidFill>
              </a:rPr>
              <a:t>réponse</a:t>
            </a:r>
            <a:r>
              <a:rPr lang="en-US" sz="2800" b="1" i="1" dirty="0">
                <a:solidFill>
                  <a:srgbClr val="7A68AE"/>
                </a:solidFill>
              </a:rPr>
              <a:t> </a:t>
            </a:r>
            <a:r>
              <a:rPr lang="en-US" sz="2800" b="1" i="1" dirty="0" err="1">
                <a:solidFill>
                  <a:srgbClr val="7A68AE"/>
                </a:solidFill>
              </a:rPr>
              <a:t>directe</a:t>
            </a:r>
            <a:r>
              <a:rPr lang="en-US" sz="2800" b="1" i="1" dirty="0">
                <a:solidFill>
                  <a:srgbClr val="7A68AE"/>
                </a:solidFill>
              </a:rPr>
              <a:t>:</a:t>
            </a:r>
            <a:endParaRPr lang="en-US" b="1" dirty="0"/>
          </a:p>
          <a:p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28B38A-5A79-014F-B88B-C2CB006D78E8}"/>
              </a:ext>
            </a:extLst>
          </p:cNvPr>
          <p:cNvSpPr txBox="1"/>
          <p:nvPr/>
        </p:nvSpPr>
        <p:spPr>
          <a:xfrm>
            <a:off x="696683" y="4516998"/>
            <a:ext cx="10798629" cy="1147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FF0000"/>
                </a:solidFill>
              </a:rPr>
              <a:t>Si </a:t>
            </a:r>
            <a:r>
              <a:rPr lang="en-US" sz="2000" b="1" dirty="0" err="1">
                <a:solidFill>
                  <a:srgbClr val="FF0000"/>
                </a:solidFill>
              </a:rPr>
              <a:t>vous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rencontrez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quelqu'un</a:t>
            </a:r>
            <a:r>
              <a:rPr lang="en-US" sz="2000" b="1" dirty="0">
                <a:solidFill>
                  <a:srgbClr val="FF0000"/>
                </a:solidFill>
              </a:rPr>
              <a:t> qui a déjà </a:t>
            </a:r>
            <a:r>
              <a:rPr lang="en-US" sz="2000" b="1" dirty="0" err="1">
                <a:solidFill>
                  <a:srgbClr val="FF0000"/>
                </a:solidFill>
              </a:rPr>
              <a:t>entamé</a:t>
            </a:r>
            <a:r>
              <a:rPr lang="en-US" sz="2000" b="1" dirty="0">
                <a:solidFill>
                  <a:srgbClr val="FF0000"/>
                </a:solidFill>
              </a:rPr>
              <a:t> un </a:t>
            </a:r>
            <a:r>
              <a:rPr lang="en-US" sz="2000" b="1" dirty="0" err="1">
                <a:solidFill>
                  <a:srgbClr val="FF0000"/>
                </a:solidFill>
              </a:rPr>
              <a:t>processus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d’atteinte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à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sa</a:t>
            </a:r>
            <a:r>
              <a:rPr lang="en-US" sz="2000" b="1" dirty="0">
                <a:solidFill>
                  <a:srgbClr val="FF0000"/>
                </a:solidFill>
              </a:rPr>
              <a:t> vie (ex.  avec drogues </a:t>
            </a:r>
            <a:r>
              <a:rPr lang="en-US" sz="2000" b="1" dirty="0" err="1">
                <a:solidFill>
                  <a:srgbClr val="FF0000"/>
                </a:solidFill>
              </a:rPr>
              <a:t>ou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alcool</a:t>
            </a:r>
            <a:r>
              <a:rPr lang="en-US" sz="2000" b="1" dirty="0">
                <a:solidFill>
                  <a:srgbClr val="FF0000"/>
                </a:solidFill>
              </a:rPr>
              <a:t>), </a:t>
            </a:r>
            <a:r>
              <a:rPr lang="en-US" sz="2000" b="1" dirty="0" err="1">
                <a:solidFill>
                  <a:srgbClr val="FF0000"/>
                </a:solidFill>
              </a:rPr>
              <a:t>demandez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très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directement</a:t>
            </a:r>
            <a:r>
              <a:rPr lang="en-US" sz="2000" b="1" dirty="0">
                <a:solidFill>
                  <a:srgbClr val="FF0000"/>
                </a:solidFill>
              </a:rPr>
              <a:t>, </a:t>
            </a:r>
            <a:r>
              <a:rPr lang="en-US" sz="2000" b="1" dirty="0" err="1">
                <a:solidFill>
                  <a:srgbClr val="FF0000"/>
                </a:solidFill>
              </a:rPr>
              <a:t>mais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doucement</a:t>
            </a:r>
            <a:r>
              <a:rPr lang="en-US" sz="2000" b="1" dirty="0">
                <a:solidFill>
                  <a:srgbClr val="FF0000"/>
                </a:solidFill>
              </a:rPr>
              <a:t> et sans porter de </a:t>
            </a:r>
            <a:r>
              <a:rPr lang="en-US" sz="2000" b="1" dirty="0" err="1">
                <a:solidFill>
                  <a:srgbClr val="FF0000"/>
                </a:solidFill>
              </a:rPr>
              <a:t>jugement</a:t>
            </a:r>
            <a:r>
              <a:rPr lang="en-US" sz="2000" b="1" dirty="0">
                <a:solidFill>
                  <a:srgbClr val="FF0000"/>
                </a:solidFill>
              </a:rPr>
              <a:t>, «</a:t>
            </a:r>
            <a:r>
              <a:rPr lang="en-US" sz="2000" b="1" dirty="0" err="1">
                <a:solidFill>
                  <a:srgbClr val="FF0000"/>
                </a:solidFill>
              </a:rPr>
              <a:t>qu'as-tu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pris</a:t>
            </a:r>
            <a:r>
              <a:rPr lang="en-US" sz="2000" b="1" dirty="0">
                <a:solidFill>
                  <a:srgbClr val="FF0000"/>
                </a:solidFill>
              </a:rPr>
              <a:t>?».</a:t>
            </a:r>
          </a:p>
          <a:p>
            <a:pPr algn="ctr">
              <a:lnSpc>
                <a:spcPts val="2800"/>
              </a:lnSpc>
            </a:pPr>
            <a:r>
              <a:rPr lang="en-US" sz="2000" b="1" dirty="0" err="1">
                <a:solidFill>
                  <a:srgbClr val="FF0000"/>
                </a:solidFill>
              </a:rPr>
              <a:t>Trouvez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une</a:t>
            </a:r>
            <a:r>
              <a:rPr lang="en-US" sz="2000" b="1" dirty="0">
                <a:solidFill>
                  <a:srgbClr val="FF0000"/>
                </a:solidFill>
              </a:rPr>
              <a:t> aide </a:t>
            </a:r>
            <a:r>
              <a:rPr lang="en-US" sz="2000" b="1" dirty="0" err="1">
                <a:solidFill>
                  <a:srgbClr val="FF0000"/>
                </a:solidFill>
              </a:rPr>
              <a:t>médicale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immédiate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ou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appelez</a:t>
            </a:r>
            <a:r>
              <a:rPr lang="en-US" sz="2000" b="1" dirty="0">
                <a:solidFill>
                  <a:srgbClr val="FF0000"/>
                </a:solidFill>
              </a:rPr>
              <a:t> le 911.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DC9A3F-2A7A-D747-A10F-009E4F6F91DE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ECB4AC-89F0-8646-958D-D9800DFDC9A2}"/>
              </a:ext>
            </a:extLst>
          </p:cNvPr>
          <p:cNvSpPr txBox="1"/>
          <p:nvPr/>
        </p:nvSpPr>
        <p:spPr>
          <a:xfrm>
            <a:off x="-20695" y="644160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1. DEMANDEZ    </a:t>
            </a:r>
            <a:r>
              <a:rPr lang="en-US" dirty="0"/>
              <a:t>2. SOYEZ PRÉSENT    3. PRÉSERVEZ LEUR SÉCURITÉ    4. AIDEZ-LES </a:t>
            </a:r>
            <a:r>
              <a:rPr lang="en-US" dirty="0" err="1"/>
              <a:t>À</a:t>
            </a:r>
            <a:r>
              <a:rPr lang="en-US" dirty="0"/>
              <a:t> GARDER LE CONTACT    5. FAITES LE SUIVI</a:t>
            </a:r>
          </a:p>
        </p:txBody>
      </p:sp>
    </p:spTree>
    <p:extLst>
      <p:ext uri="{BB962C8B-B14F-4D97-AF65-F5344CB8AC3E}">
        <p14:creationId xmlns:p14="http://schemas.microsoft.com/office/powerpoint/2010/main" val="1141767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DDE37-ED2D-CE40-A35F-36D5D3DDBA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52677"/>
            <a:ext cx="9144000" cy="10156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7A68AE"/>
                </a:solidFill>
                <a:latin typeface="+mn-lt"/>
              </a:rPr>
              <a:t>2. SOYEZ PRÉSENT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EF3808-1ACA-B54F-8818-EC5CB808623F}"/>
              </a:ext>
            </a:extLst>
          </p:cNvPr>
          <p:cNvSpPr txBox="1"/>
          <p:nvPr/>
        </p:nvSpPr>
        <p:spPr>
          <a:xfrm>
            <a:off x="762000" y="1271438"/>
            <a:ext cx="1066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Si </a:t>
            </a:r>
            <a:r>
              <a:rPr lang="en-US" sz="3600" b="1" dirty="0" err="1"/>
              <a:t>vous</a:t>
            </a:r>
            <a:r>
              <a:rPr lang="en-US" sz="3600" b="1" dirty="0"/>
              <a:t> ne le </a:t>
            </a:r>
            <a:r>
              <a:rPr lang="en-US" sz="3600" b="1" dirty="0" err="1"/>
              <a:t>pouvez</a:t>
            </a:r>
            <a:r>
              <a:rPr lang="en-US" sz="3600" b="1" dirty="0"/>
              <a:t> pas, </a:t>
            </a:r>
            <a:r>
              <a:rPr lang="en-US" sz="3600" b="1" dirty="0" err="1"/>
              <a:t>demandez</a:t>
            </a:r>
            <a:r>
              <a:rPr lang="en-US" sz="3600" b="1" dirty="0"/>
              <a:t> </a:t>
            </a:r>
            <a:r>
              <a:rPr lang="en-US" sz="3600" b="1" dirty="0" err="1"/>
              <a:t>à</a:t>
            </a:r>
            <a:r>
              <a:rPr lang="en-US" sz="3600" b="1" dirty="0"/>
              <a:t> </a:t>
            </a:r>
            <a:br>
              <a:rPr lang="en-US" sz="3600" b="1" dirty="0"/>
            </a:br>
            <a:r>
              <a:rPr lang="en-US" sz="3600" b="1" dirty="0" err="1"/>
              <a:t>quelqu'un</a:t>
            </a:r>
            <a:r>
              <a:rPr lang="en-US" sz="3600" b="1" dirty="0"/>
              <a:t> </a:t>
            </a:r>
            <a:r>
              <a:rPr lang="en-US" sz="3600" b="1" dirty="0" err="1"/>
              <a:t>d'autre</a:t>
            </a:r>
            <a:r>
              <a:rPr lang="en-US" sz="3600" b="1" dirty="0"/>
              <a:t> de </a:t>
            </a:r>
            <a:r>
              <a:rPr lang="en-US" sz="3600" b="1" dirty="0" err="1"/>
              <a:t>vous</a:t>
            </a:r>
            <a:r>
              <a:rPr lang="en-US" sz="3600" b="1" dirty="0"/>
              <a:t> aider.</a:t>
            </a:r>
            <a:endParaRPr lang="en-US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7B88E7-0A50-7644-9E50-3E3513D71E9D}"/>
              </a:ext>
            </a:extLst>
          </p:cNvPr>
          <p:cNvSpPr txBox="1"/>
          <p:nvPr/>
        </p:nvSpPr>
        <p:spPr>
          <a:xfrm>
            <a:off x="756191" y="2584855"/>
            <a:ext cx="1103956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Il </a:t>
            </a:r>
            <a:r>
              <a:rPr lang="en-US" sz="2200" dirty="0" err="1"/>
              <a:t>est</a:t>
            </a:r>
            <a:r>
              <a:rPr lang="en-US" sz="2200" dirty="0"/>
              <a:t> important de ne pas faire trop de </a:t>
            </a:r>
            <a:r>
              <a:rPr lang="en-US" sz="2200" dirty="0" err="1"/>
              <a:t>promesses</a:t>
            </a:r>
            <a:r>
              <a:rPr lang="en-US" sz="2200" dirty="0"/>
              <a:t>, </a:t>
            </a:r>
            <a:r>
              <a:rPr lang="en-US" sz="2200" dirty="0" err="1"/>
              <a:t>même</a:t>
            </a:r>
            <a:r>
              <a:rPr lang="en-US" sz="2200" dirty="0"/>
              <a:t> </a:t>
            </a:r>
            <a:r>
              <a:rPr lang="en-US" sz="2200" dirty="0" err="1"/>
              <a:t>si</a:t>
            </a:r>
            <a:r>
              <a:rPr lang="en-US" sz="2200" dirty="0"/>
              <a:t> </a:t>
            </a:r>
            <a:r>
              <a:rPr lang="en-US" sz="2200" dirty="0" err="1"/>
              <a:t>vous</a:t>
            </a:r>
            <a:r>
              <a:rPr lang="en-US" sz="2200" dirty="0"/>
              <a:t> ne </a:t>
            </a:r>
            <a:r>
              <a:rPr lang="en-US" sz="2200" dirty="0" err="1"/>
              <a:t>voulez</a:t>
            </a:r>
            <a:r>
              <a:rPr lang="en-US" sz="2200" dirty="0"/>
              <a:t> </a:t>
            </a:r>
            <a:r>
              <a:rPr lang="en-US" sz="2200" dirty="0" err="1"/>
              <a:t>qu’aider</a:t>
            </a:r>
            <a:r>
              <a:rPr lang="en-US" sz="2200" dirty="0"/>
              <a:t>. </a:t>
            </a:r>
            <a:r>
              <a:rPr lang="en-US" sz="2200" dirty="0" err="1"/>
              <a:t>Identifiez</a:t>
            </a:r>
            <a:r>
              <a:rPr lang="en-US" sz="2200" dirty="0"/>
              <a:t> la </a:t>
            </a:r>
            <a:r>
              <a:rPr lang="en-US" sz="2200" dirty="0" err="1"/>
              <a:t>meilleure</a:t>
            </a:r>
            <a:r>
              <a:rPr lang="en-US" sz="2200" dirty="0"/>
              <a:t> </a:t>
            </a:r>
            <a:r>
              <a:rPr lang="en-US" sz="2200" dirty="0" err="1"/>
              <a:t>façon</a:t>
            </a:r>
            <a:r>
              <a:rPr lang="en-US" sz="2200" dirty="0"/>
              <a:t> «d'être </a:t>
            </a:r>
            <a:r>
              <a:rPr lang="en-US" sz="2200" dirty="0" err="1"/>
              <a:t>là</a:t>
            </a:r>
            <a:r>
              <a:rPr lang="en-US" sz="2200" dirty="0"/>
              <a:t>» pour la </a:t>
            </a:r>
            <a:r>
              <a:rPr lang="en-US" sz="2200" dirty="0" err="1"/>
              <a:t>personne</a:t>
            </a:r>
            <a:r>
              <a:rPr lang="en-US" sz="2200" dirty="0"/>
              <a:t>, </a:t>
            </a:r>
            <a:r>
              <a:rPr lang="en-US" sz="2200" dirty="0" err="1"/>
              <a:t>mais</a:t>
            </a:r>
            <a:r>
              <a:rPr lang="en-US" sz="2200" dirty="0"/>
              <a:t> ne </a:t>
            </a:r>
            <a:r>
              <a:rPr lang="en-US" sz="2200" dirty="0" err="1"/>
              <a:t>vous</a:t>
            </a:r>
            <a:r>
              <a:rPr lang="en-US" sz="2200" dirty="0"/>
              <a:t> </a:t>
            </a:r>
            <a:r>
              <a:rPr lang="en-US" sz="2200" dirty="0" err="1"/>
              <a:t>engagez</a:t>
            </a:r>
            <a:r>
              <a:rPr lang="en-US" sz="2200" dirty="0"/>
              <a:t> pas </a:t>
            </a:r>
            <a:r>
              <a:rPr lang="en-US" sz="2200" dirty="0" err="1"/>
              <a:t>à</a:t>
            </a:r>
            <a:r>
              <a:rPr lang="en-US" sz="2200" dirty="0"/>
              <a:t> y </a:t>
            </a:r>
            <a:r>
              <a:rPr lang="en-US" sz="2200" dirty="0" err="1"/>
              <a:t>être</a:t>
            </a:r>
            <a:r>
              <a:rPr lang="en-US" sz="2200" dirty="0"/>
              <a:t> </a:t>
            </a:r>
            <a:r>
              <a:rPr lang="en-US" sz="2200" dirty="0" err="1"/>
              <a:t>d'une</a:t>
            </a:r>
            <a:r>
              <a:rPr lang="en-US" sz="2200" dirty="0"/>
              <a:t> manière qui </a:t>
            </a:r>
            <a:r>
              <a:rPr lang="en-US" sz="2200" dirty="0" err="1"/>
              <a:t>n'est</a:t>
            </a:r>
            <a:r>
              <a:rPr lang="en-US" sz="2200" dirty="0"/>
              <a:t> pas </a:t>
            </a:r>
            <a:r>
              <a:rPr lang="en-US" sz="2200" dirty="0" err="1"/>
              <a:t>réaliste</a:t>
            </a:r>
            <a:r>
              <a:rPr lang="en-US" sz="2200" dirty="0"/>
              <a:t> pour </a:t>
            </a:r>
            <a:r>
              <a:rPr lang="en-US" sz="2200" dirty="0" err="1"/>
              <a:t>vous</a:t>
            </a:r>
            <a:r>
              <a:rPr lang="en-US" sz="2200" dirty="0"/>
              <a:t>. </a:t>
            </a:r>
            <a:r>
              <a:rPr lang="en-US" sz="2200" dirty="0" err="1"/>
              <a:t>Invitez</a:t>
            </a:r>
            <a:r>
              <a:rPr lang="en-US" sz="2200" dirty="0"/>
              <a:t> </a:t>
            </a:r>
            <a:r>
              <a:rPr lang="en-US" sz="2200" dirty="0" err="1"/>
              <a:t>d'autres</a:t>
            </a:r>
            <a:r>
              <a:rPr lang="en-US" sz="2200" dirty="0"/>
              <a:t> </a:t>
            </a:r>
            <a:r>
              <a:rPr lang="en-US" sz="2200" dirty="0" err="1"/>
              <a:t>personnes</a:t>
            </a:r>
            <a:r>
              <a:rPr lang="en-US" sz="2200" dirty="0"/>
              <a:t> </a:t>
            </a:r>
            <a:r>
              <a:rPr lang="en-US" sz="2200" dirty="0" err="1"/>
              <a:t>à</a:t>
            </a:r>
            <a:r>
              <a:rPr lang="en-US" sz="2200" dirty="0"/>
              <a:t> </a:t>
            </a:r>
            <a:r>
              <a:rPr lang="en-US" sz="2200" dirty="0" err="1"/>
              <a:t>soutenir</a:t>
            </a:r>
            <a:r>
              <a:rPr lang="en-US" sz="2200" dirty="0"/>
              <a:t> </a:t>
            </a:r>
            <a:r>
              <a:rPr lang="en-US" sz="2200" dirty="0" err="1"/>
              <a:t>vos</a:t>
            </a:r>
            <a:r>
              <a:rPr lang="en-US" sz="2200" dirty="0"/>
              <a:t> efforts.</a:t>
            </a:r>
          </a:p>
          <a:p>
            <a:endParaRPr lang="en-US" sz="2200" dirty="0"/>
          </a:p>
          <a:p>
            <a:r>
              <a:rPr lang="en-US" sz="2200" dirty="0" err="1"/>
              <a:t>Faites</a:t>
            </a:r>
            <a:r>
              <a:rPr lang="en-US" sz="2200" dirty="0"/>
              <a:t> savoir </a:t>
            </a:r>
            <a:r>
              <a:rPr lang="en-US" sz="2200" dirty="0" err="1"/>
              <a:t>à</a:t>
            </a:r>
            <a:r>
              <a:rPr lang="en-US" sz="2200" dirty="0"/>
              <a:t> la </a:t>
            </a:r>
            <a:r>
              <a:rPr lang="en-US" sz="2200" dirty="0" err="1"/>
              <a:t>personne</a:t>
            </a:r>
            <a:r>
              <a:rPr lang="en-US" sz="2200" dirty="0"/>
              <a:t> que </a:t>
            </a:r>
            <a:r>
              <a:rPr lang="en-US" sz="2200" dirty="0" err="1"/>
              <a:t>vous</a:t>
            </a:r>
            <a:r>
              <a:rPr lang="en-US" sz="2200" dirty="0"/>
              <a:t> </a:t>
            </a:r>
            <a:r>
              <a:rPr lang="en-US" sz="2200" dirty="0" err="1"/>
              <a:t>devez</a:t>
            </a:r>
            <a:r>
              <a:rPr lang="en-US" sz="2200" dirty="0"/>
              <a:t> faire </a:t>
            </a:r>
            <a:r>
              <a:rPr lang="en-US" sz="2200" dirty="0" err="1"/>
              <a:t>quelque</a:t>
            </a:r>
            <a:r>
              <a:rPr lang="en-US" sz="2200" dirty="0"/>
              <a:t> chose; que </a:t>
            </a:r>
            <a:r>
              <a:rPr lang="en-US" sz="2200" dirty="0" err="1"/>
              <a:t>vous</a:t>
            </a:r>
            <a:r>
              <a:rPr lang="en-US" sz="2200" dirty="0"/>
              <a:t> ne </a:t>
            </a:r>
            <a:r>
              <a:rPr lang="en-US" sz="2200" dirty="0" err="1"/>
              <a:t>pouvez</a:t>
            </a:r>
            <a:r>
              <a:rPr lang="en-US" sz="2200" dirty="0"/>
              <a:t> pas </a:t>
            </a:r>
            <a:r>
              <a:rPr lang="en-US" sz="2200" dirty="0" err="1"/>
              <a:t>partir</a:t>
            </a:r>
            <a:r>
              <a:rPr lang="en-US" sz="2200" dirty="0"/>
              <a:t> </a:t>
            </a:r>
            <a:r>
              <a:rPr lang="en-US" sz="2200" dirty="0" err="1"/>
              <a:t>en</a:t>
            </a:r>
            <a:r>
              <a:rPr lang="en-US" sz="2200" dirty="0"/>
              <a:t> </a:t>
            </a:r>
            <a:r>
              <a:rPr lang="en-US" sz="2200" dirty="0" err="1"/>
              <a:t>sachant</a:t>
            </a:r>
            <a:r>
              <a:rPr lang="en-US" sz="2200" dirty="0"/>
              <a:t> </a:t>
            </a:r>
            <a:r>
              <a:rPr lang="en-US" sz="2200" dirty="0" err="1"/>
              <a:t>qu'elle</a:t>
            </a:r>
            <a:r>
              <a:rPr lang="en-US" sz="2200" dirty="0"/>
              <a:t> </a:t>
            </a:r>
            <a:r>
              <a:rPr lang="en-US" sz="2200" dirty="0" err="1"/>
              <a:t>peut</a:t>
            </a:r>
            <a:r>
              <a:rPr lang="en-US" sz="2200" dirty="0"/>
              <a:t> se faire du mal. </a:t>
            </a:r>
            <a:r>
              <a:rPr lang="en-US" sz="2200" dirty="0" err="1"/>
              <a:t>Allez</a:t>
            </a:r>
            <a:r>
              <a:rPr lang="en-US" sz="2200" dirty="0"/>
              <a:t>-y </a:t>
            </a:r>
            <a:r>
              <a:rPr lang="en-US" sz="2200" dirty="0" err="1"/>
              <a:t>doucement</a:t>
            </a:r>
            <a:r>
              <a:rPr lang="en-US" sz="2200" dirty="0"/>
              <a:t>, </a:t>
            </a:r>
            <a:r>
              <a:rPr lang="en-US" sz="2200" dirty="0" err="1"/>
              <a:t>mais</a:t>
            </a:r>
            <a:r>
              <a:rPr lang="en-US" sz="2200" dirty="0"/>
              <a:t> </a:t>
            </a:r>
            <a:r>
              <a:rPr lang="en-US" sz="2200" dirty="0" err="1"/>
              <a:t>soyez</a:t>
            </a:r>
            <a:r>
              <a:rPr lang="en-US" sz="2200" dirty="0"/>
              <a:t> </a:t>
            </a:r>
            <a:r>
              <a:rPr lang="en-US" sz="2200" dirty="0" err="1"/>
              <a:t>persévérant</a:t>
            </a:r>
            <a:r>
              <a:rPr lang="en-US" sz="2200" dirty="0"/>
              <a:t>.</a:t>
            </a:r>
          </a:p>
          <a:p>
            <a:endParaRPr lang="en-US" sz="2200" dirty="0"/>
          </a:p>
          <a:p>
            <a:r>
              <a:rPr lang="en-US" sz="2200" dirty="0" err="1"/>
              <a:t>Votre</a:t>
            </a:r>
            <a:r>
              <a:rPr lang="en-US" sz="2200" dirty="0"/>
              <a:t> </a:t>
            </a:r>
            <a:r>
              <a:rPr lang="en-US" sz="2200" dirty="0" err="1"/>
              <a:t>objectif</a:t>
            </a:r>
            <a:r>
              <a:rPr lang="en-US" sz="2200" dirty="0"/>
              <a:t> </a:t>
            </a:r>
            <a:r>
              <a:rPr lang="en-US" sz="2200" dirty="0" err="1"/>
              <a:t>ultime</a:t>
            </a:r>
            <a:r>
              <a:rPr lang="en-US" sz="2200" dirty="0"/>
              <a:t> </a:t>
            </a:r>
            <a:r>
              <a:rPr lang="en-US" sz="2200" dirty="0" err="1"/>
              <a:t>est</a:t>
            </a:r>
            <a:r>
              <a:rPr lang="en-US" sz="2200" dirty="0"/>
              <a:t> </a:t>
            </a:r>
            <a:r>
              <a:rPr lang="en-US" sz="2200" dirty="0" err="1"/>
              <a:t>d'assurer</a:t>
            </a:r>
            <a:r>
              <a:rPr lang="en-US" sz="2200" dirty="0"/>
              <a:t> la </a:t>
            </a:r>
            <a:r>
              <a:rPr lang="en-US" sz="2200" dirty="0" err="1"/>
              <a:t>sécurité</a:t>
            </a:r>
            <a:r>
              <a:rPr lang="en-US" sz="2200" dirty="0"/>
              <a:t> de la </a:t>
            </a:r>
            <a:r>
              <a:rPr lang="en-US" sz="2200" dirty="0" err="1"/>
              <a:t>personne</a:t>
            </a:r>
            <a:r>
              <a:rPr lang="en-US" sz="2200" dirty="0"/>
              <a:t> et de la </a:t>
            </a:r>
            <a:r>
              <a:rPr lang="en-US" sz="2200" dirty="0" err="1"/>
              <a:t>mettre</a:t>
            </a:r>
            <a:r>
              <a:rPr lang="en-US" sz="2200" dirty="0"/>
              <a:t> </a:t>
            </a:r>
            <a:r>
              <a:rPr lang="en-US" sz="2200" dirty="0" err="1"/>
              <a:t>en</a:t>
            </a:r>
            <a:r>
              <a:rPr lang="en-US" sz="2200" dirty="0"/>
              <a:t> contact avec un </a:t>
            </a:r>
            <a:r>
              <a:rPr lang="en-US" sz="2200" dirty="0" err="1"/>
              <a:t>professionnel</a:t>
            </a:r>
            <a:r>
              <a:rPr lang="en-US" sz="2200" dirty="0"/>
              <a:t> de la santé </a:t>
            </a:r>
            <a:r>
              <a:rPr lang="en-US" sz="2200" dirty="0" err="1"/>
              <a:t>mentale</a:t>
            </a:r>
            <a:r>
              <a:rPr lang="en-US" sz="2200" dirty="0"/>
              <a:t> - par </a:t>
            </a:r>
            <a:r>
              <a:rPr lang="en-US" sz="2200" dirty="0" err="1"/>
              <a:t>téléphone</a:t>
            </a:r>
            <a:r>
              <a:rPr lang="en-US" sz="2200" dirty="0"/>
              <a:t>, par SMS </a:t>
            </a:r>
            <a:r>
              <a:rPr lang="en-US" sz="2200" dirty="0" err="1"/>
              <a:t>ou</a:t>
            </a:r>
            <a:r>
              <a:rPr lang="en-US" sz="2200" dirty="0"/>
              <a:t>, dans le </a:t>
            </a:r>
            <a:r>
              <a:rPr lang="en-US" sz="2200" dirty="0" err="1"/>
              <a:t>meilleur</a:t>
            </a:r>
            <a:r>
              <a:rPr lang="en-US" sz="2200" dirty="0"/>
              <a:t> des </a:t>
            </a:r>
            <a:r>
              <a:rPr lang="en-US" sz="2200" dirty="0" err="1"/>
              <a:t>cas</a:t>
            </a:r>
            <a:r>
              <a:rPr lang="en-US" sz="2200" dirty="0"/>
              <a:t>, </a:t>
            </a:r>
            <a:r>
              <a:rPr lang="en-US" sz="2200" dirty="0" err="1"/>
              <a:t>en</a:t>
            </a:r>
            <a:r>
              <a:rPr lang="en-US" sz="2200" dirty="0"/>
              <a:t> </a:t>
            </a:r>
            <a:r>
              <a:rPr lang="en-US" sz="2200" dirty="0" err="1"/>
              <a:t>personne</a:t>
            </a:r>
            <a:r>
              <a:rPr lang="en-US" sz="2200" dirty="0"/>
              <a:t>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DE2A19-7A18-BF4A-82FB-D704DB509288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46C815-ABB9-D840-80E1-E5E07BE3B14E}"/>
              </a:ext>
            </a:extLst>
          </p:cNvPr>
          <p:cNvSpPr txBox="1"/>
          <p:nvPr/>
        </p:nvSpPr>
        <p:spPr>
          <a:xfrm>
            <a:off x="5809" y="644160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1. DEMANDEZ    </a:t>
            </a:r>
            <a:r>
              <a:rPr lang="en-US" b="1" dirty="0">
                <a:solidFill>
                  <a:srgbClr val="FFFF00"/>
                </a:solidFill>
              </a:rPr>
              <a:t>2. SOYEZ PRÉSENT    </a:t>
            </a:r>
            <a:r>
              <a:rPr lang="en-US" dirty="0"/>
              <a:t>3. PRÉSERVEZ LEUR SÉCURITÉ    4. AIDEZ-LES </a:t>
            </a:r>
            <a:r>
              <a:rPr lang="en-US" dirty="0" err="1"/>
              <a:t>À</a:t>
            </a:r>
            <a:r>
              <a:rPr lang="en-US" dirty="0"/>
              <a:t> GARDER LE CONTACT    5. FAITES LE SUIVI</a:t>
            </a:r>
          </a:p>
        </p:txBody>
      </p:sp>
    </p:spTree>
    <p:extLst>
      <p:ext uri="{BB962C8B-B14F-4D97-AF65-F5344CB8AC3E}">
        <p14:creationId xmlns:p14="http://schemas.microsoft.com/office/powerpoint/2010/main" val="35552030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8EF3808-1ACA-B54F-8818-EC5CB808623F}"/>
              </a:ext>
            </a:extLst>
          </p:cNvPr>
          <p:cNvSpPr txBox="1"/>
          <p:nvPr/>
        </p:nvSpPr>
        <p:spPr>
          <a:xfrm>
            <a:off x="588725" y="2066204"/>
            <a:ext cx="112776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Ne </a:t>
            </a:r>
            <a:r>
              <a:rPr lang="en-US" sz="2200" dirty="0" err="1"/>
              <a:t>vous</a:t>
            </a:r>
            <a:r>
              <a:rPr lang="en-US" sz="2200" dirty="0"/>
              <a:t> </a:t>
            </a:r>
            <a:r>
              <a:rPr lang="en-US" sz="2200" dirty="0" err="1"/>
              <a:t>souciez</a:t>
            </a:r>
            <a:r>
              <a:rPr lang="en-US" sz="2200" dirty="0"/>
              <a:t> pas de </a:t>
            </a:r>
            <a:r>
              <a:rPr lang="en-US" sz="2200" dirty="0" err="1"/>
              <a:t>votre</a:t>
            </a:r>
            <a:r>
              <a:rPr lang="en-US" sz="2200" dirty="0"/>
              <a:t> </a:t>
            </a:r>
            <a:r>
              <a:rPr lang="en-US" sz="2200" dirty="0" err="1"/>
              <a:t>popularité</a:t>
            </a:r>
            <a:r>
              <a:rPr lang="en-US" sz="2200" dirty="0"/>
              <a:t> </a:t>
            </a:r>
            <a:r>
              <a:rPr lang="en-US" sz="2200" dirty="0" err="1"/>
              <a:t>auprès</a:t>
            </a:r>
            <a:r>
              <a:rPr lang="en-US" sz="2200" dirty="0"/>
              <a:t> </a:t>
            </a:r>
            <a:r>
              <a:rPr lang="en-US" sz="2200" dirty="0" err="1"/>
              <a:t>d'elle</a:t>
            </a:r>
            <a:r>
              <a:rPr lang="en-US" sz="2200" dirty="0"/>
              <a:t>. Il </a:t>
            </a:r>
            <a:r>
              <a:rPr lang="en-US" sz="2200" dirty="0" err="1"/>
              <a:t>s'agit</a:t>
            </a:r>
            <a:r>
              <a:rPr lang="en-US" sz="2200" dirty="0"/>
              <a:t> de la vie de </a:t>
            </a:r>
            <a:r>
              <a:rPr lang="en-US" sz="2200" dirty="0" err="1"/>
              <a:t>cette</a:t>
            </a:r>
            <a:r>
              <a:rPr lang="en-US" sz="2200" dirty="0"/>
              <a:t> </a:t>
            </a:r>
            <a:r>
              <a:rPr lang="en-US" sz="2200" dirty="0" err="1"/>
              <a:t>personne</a:t>
            </a:r>
            <a:r>
              <a:rPr lang="en-US" sz="2200" dirty="0"/>
              <a:t>. Si </a:t>
            </a:r>
            <a:r>
              <a:rPr lang="en-US" sz="2200" dirty="0" err="1"/>
              <a:t>vous</a:t>
            </a:r>
            <a:r>
              <a:rPr lang="en-US" sz="2200" dirty="0"/>
              <a:t> ne </a:t>
            </a:r>
            <a:r>
              <a:rPr lang="en-US" sz="2200" dirty="0" err="1"/>
              <a:t>pouvez</a:t>
            </a:r>
            <a:r>
              <a:rPr lang="en-US" sz="2200" dirty="0"/>
              <a:t> </a:t>
            </a:r>
            <a:r>
              <a:rPr lang="en-US" sz="2200" dirty="0" err="1"/>
              <a:t>diriger</a:t>
            </a:r>
            <a:r>
              <a:rPr lang="en-US" sz="2200" dirty="0"/>
              <a:t> la </a:t>
            </a:r>
            <a:r>
              <a:rPr lang="en-US" sz="2200" dirty="0" err="1"/>
              <a:t>personne</a:t>
            </a:r>
            <a:r>
              <a:rPr lang="en-US" sz="2200" dirty="0"/>
              <a:t> </a:t>
            </a:r>
            <a:r>
              <a:rPr lang="en-US" sz="2200" dirty="0" err="1"/>
              <a:t>vers</a:t>
            </a:r>
            <a:r>
              <a:rPr lang="en-US" sz="2200" dirty="0"/>
              <a:t> un lieu </a:t>
            </a:r>
            <a:r>
              <a:rPr lang="en-US" sz="2200" dirty="0" err="1"/>
              <a:t>sûr</a:t>
            </a:r>
            <a:r>
              <a:rPr lang="en-US" sz="2200" dirty="0"/>
              <a:t>, </a:t>
            </a:r>
            <a:r>
              <a:rPr lang="en-US" sz="2200" dirty="0" err="1"/>
              <a:t>tant</a:t>
            </a:r>
            <a:r>
              <a:rPr lang="en-US" sz="2200" dirty="0"/>
              <a:t> </a:t>
            </a:r>
            <a:r>
              <a:rPr lang="en-US" sz="2200" dirty="0" err="1"/>
              <a:t>physiquement</a:t>
            </a:r>
            <a:r>
              <a:rPr lang="en-US" sz="2200" dirty="0"/>
              <a:t> </a:t>
            </a:r>
            <a:r>
              <a:rPr lang="en-US" sz="2200" dirty="0" err="1"/>
              <a:t>qu'émotionnellement</a:t>
            </a:r>
            <a:r>
              <a:rPr lang="en-US" sz="2200" dirty="0"/>
              <a:t>, </a:t>
            </a:r>
            <a:r>
              <a:rPr lang="en-US" sz="2200" dirty="0" err="1"/>
              <a:t>vous</a:t>
            </a:r>
            <a:r>
              <a:rPr lang="en-US" sz="2200" dirty="0"/>
              <a:t> </a:t>
            </a:r>
            <a:r>
              <a:rPr lang="en-US" sz="2200" dirty="0" err="1"/>
              <a:t>devez</a:t>
            </a:r>
            <a:r>
              <a:rPr lang="en-US" sz="2200" dirty="0"/>
              <a:t> </a:t>
            </a:r>
            <a:r>
              <a:rPr lang="en-US" sz="2200" dirty="0" err="1"/>
              <a:t>appeler</a:t>
            </a:r>
            <a:r>
              <a:rPr lang="en-US" sz="2200" dirty="0"/>
              <a:t> le 911 </a:t>
            </a:r>
            <a:r>
              <a:rPr lang="en-US" sz="2200" dirty="0" err="1"/>
              <a:t>ou</a:t>
            </a:r>
            <a:r>
              <a:rPr lang="en-US" sz="2200" dirty="0"/>
              <a:t> Services de crises du Canada au 1-833-456-4566.</a:t>
            </a:r>
          </a:p>
          <a:p>
            <a:r>
              <a:rPr lang="en-US" sz="2200" baseline="30000" dirty="0"/>
              <a:t> </a:t>
            </a:r>
            <a:endParaRPr lang="en-US" sz="2200" dirty="0"/>
          </a:p>
          <a:p>
            <a:r>
              <a:rPr lang="en-US" sz="2200" dirty="0" err="1"/>
              <a:t>Dites</a:t>
            </a:r>
            <a:r>
              <a:rPr lang="en-US" sz="2200" dirty="0"/>
              <a:t> </a:t>
            </a:r>
            <a:r>
              <a:rPr lang="en-US" sz="2200" dirty="0" err="1"/>
              <a:t>à</a:t>
            </a:r>
            <a:r>
              <a:rPr lang="en-US" sz="2200" dirty="0"/>
              <a:t> la </a:t>
            </a:r>
            <a:r>
              <a:rPr lang="en-US" sz="2200" dirty="0" err="1"/>
              <a:t>personne</a:t>
            </a:r>
            <a:r>
              <a:rPr lang="en-US" sz="2200" dirty="0"/>
              <a:t> que </a:t>
            </a:r>
            <a:r>
              <a:rPr lang="en-US" sz="2200" dirty="0" err="1"/>
              <a:t>vous</a:t>
            </a:r>
            <a:r>
              <a:rPr lang="en-US" sz="2200" dirty="0"/>
              <a:t> </a:t>
            </a:r>
            <a:r>
              <a:rPr lang="en-US" sz="2200" dirty="0" err="1"/>
              <a:t>prenez</a:t>
            </a:r>
            <a:r>
              <a:rPr lang="en-US" sz="2200" dirty="0"/>
              <a:t> </a:t>
            </a:r>
            <a:r>
              <a:rPr lang="en-US" sz="2200" dirty="0" err="1"/>
              <a:t>cette</a:t>
            </a:r>
            <a:r>
              <a:rPr lang="en-US" sz="2200" dirty="0"/>
              <a:t> </a:t>
            </a:r>
            <a:r>
              <a:rPr lang="en-US" sz="2200" dirty="0" err="1"/>
              <a:t>mesure</a:t>
            </a:r>
            <a:r>
              <a:rPr lang="en-US" sz="2200" dirty="0"/>
              <a:t> </a:t>
            </a:r>
            <a:r>
              <a:rPr lang="en-US" sz="2200" dirty="0" err="1"/>
              <a:t>parce</a:t>
            </a:r>
            <a:r>
              <a:rPr lang="en-US" sz="2200" dirty="0"/>
              <a:t> que </a:t>
            </a:r>
            <a:r>
              <a:rPr lang="en-US" sz="2200" dirty="0" err="1"/>
              <a:t>vous</a:t>
            </a:r>
            <a:r>
              <a:rPr lang="en-US" sz="2200" dirty="0"/>
              <a:t> </a:t>
            </a:r>
            <a:r>
              <a:rPr lang="en-US" sz="2200" dirty="0" err="1"/>
              <a:t>craignez</a:t>
            </a:r>
            <a:r>
              <a:rPr lang="en-US" sz="2200" dirty="0"/>
              <a:t> pour </a:t>
            </a:r>
            <a:r>
              <a:rPr lang="en-US" sz="2200" dirty="0" err="1"/>
              <a:t>sa</a:t>
            </a:r>
            <a:r>
              <a:rPr lang="en-US" sz="2200" dirty="0"/>
              <a:t> </a:t>
            </a:r>
            <a:r>
              <a:rPr lang="en-US" sz="2200" dirty="0" err="1"/>
              <a:t>sécurité</a:t>
            </a:r>
            <a:r>
              <a:rPr lang="en-US" sz="2200" dirty="0"/>
              <a:t>. Elle sera </a:t>
            </a:r>
            <a:r>
              <a:rPr lang="en-US" sz="2200" dirty="0" err="1"/>
              <a:t>peut-être</a:t>
            </a:r>
            <a:r>
              <a:rPr lang="en-US" sz="2200" dirty="0"/>
              <a:t> </a:t>
            </a:r>
            <a:r>
              <a:rPr lang="en-US" sz="2200" dirty="0" err="1"/>
              <a:t>en</a:t>
            </a:r>
            <a:r>
              <a:rPr lang="en-US" sz="2200" dirty="0"/>
              <a:t> </a:t>
            </a:r>
            <a:r>
              <a:rPr lang="en-US" sz="2200" dirty="0" err="1"/>
              <a:t>colère</a:t>
            </a:r>
            <a:r>
              <a:rPr lang="en-US" sz="2200" dirty="0"/>
              <a:t> </a:t>
            </a:r>
            <a:r>
              <a:rPr lang="en-US" sz="2200" dirty="0" err="1"/>
              <a:t>ou</a:t>
            </a:r>
            <a:r>
              <a:rPr lang="en-US" sz="2200" dirty="0"/>
              <a:t> aura </a:t>
            </a:r>
            <a:r>
              <a:rPr lang="en-US" sz="2200" dirty="0" err="1"/>
              <a:t>possiblement</a:t>
            </a:r>
            <a:r>
              <a:rPr lang="en-US" sz="2200" dirty="0"/>
              <a:t> </a:t>
            </a:r>
            <a:r>
              <a:rPr lang="en-US" sz="2200" dirty="0" err="1"/>
              <a:t>peur</a:t>
            </a:r>
            <a:r>
              <a:rPr lang="en-US" sz="2200" dirty="0"/>
              <a:t>. </a:t>
            </a:r>
            <a:r>
              <a:rPr lang="en-US" sz="2200" dirty="0" err="1"/>
              <a:t>Dites-lui</a:t>
            </a:r>
            <a:r>
              <a:rPr lang="en-US" sz="2200" dirty="0"/>
              <a:t> </a:t>
            </a:r>
            <a:r>
              <a:rPr lang="en-US" sz="2200" dirty="0" err="1"/>
              <a:t>qu’elle</a:t>
            </a:r>
            <a:r>
              <a:rPr lang="en-US" sz="2200" dirty="0"/>
              <a:t> sera tenue </a:t>
            </a:r>
            <a:r>
              <a:rPr lang="en-US" sz="2200" dirty="0" err="1"/>
              <a:t>informée</a:t>
            </a:r>
            <a:r>
              <a:rPr lang="en-US" sz="2200" dirty="0"/>
              <a:t> de </a:t>
            </a:r>
            <a:r>
              <a:rPr lang="en-US" sz="2200" dirty="0" err="1"/>
              <a:t>ce</a:t>
            </a:r>
            <a:r>
              <a:rPr lang="en-US" sz="2200" dirty="0"/>
              <a:t> qui se </a:t>
            </a:r>
            <a:r>
              <a:rPr lang="en-US" sz="2200" dirty="0" err="1"/>
              <a:t>passera</a:t>
            </a:r>
            <a:r>
              <a:rPr lang="en-US" sz="2200" dirty="0"/>
              <a:t> </a:t>
            </a:r>
            <a:r>
              <a:rPr lang="en-US" sz="2200" dirty="0" err="1"/>
              <a:t>ensuite</a:t>
            </a:r>
            <a:r>
              <a:rPr lang="en-US" sz="2200" dirty="0"/>
              <a:t>. Ne la laissez pas </a:t>
            </a:r>
            <a:r>
              <a:rPr lang="en-US" sz="2200" dirty="0" err="1"/>
              <a:t>vous</a:t>
            </a:r>
            <a:r>
              <a:rPr lang="en-US" sz="2200" dirty="0"/>
              <a:t> </a:t>
            </a:r>
            <a:r>
              <a:rPr lang="en-US" sz="2200" dirty="0" err="1"/>
              <a:t>en</a:t>
            </a:r>
            <a:r>
              <a:rPr lang="en-US" sz="2200" dirty="0"/>
              <a:t> dissuader.</a:t>
            </a:r>
          </a:p>
          <a:p>
            <a:endParaRPr lang="en-US" sz="2200" dirty="0"/>
          </a:p>
          <a:p>
            <a:r>
              <a:rPr lang="en-US" sz="2200" dirty="0" err="1"/>
              <a:t>N'hésitez</a:t>
            </a:r>
            <a:r>
              <a:rPr lang="en-US" sz="2200" dirty="0"/>
              <a:t> pas </a:t>
            </a:r>
            <a:r>
              <a:rPr lang="en-US" sz="2200" dirty="0" err="1"/>
              <a:t>à</a:t>
            </a:r>
            <a:r>
              <a:rPr lang="en-US" sz="2200" dirty="0"/>
              <a:t> demander le </a:t>
            </a:r>
            <a:r>
              <a:rPr lang="en-US" sz="2200" dirty="0" err="1"/>
              <a:t>soutien</a:t>
            </a:r>
            <a:r>
              <a:rPr lang="en-US" sz="2200" dirty="0"/>
              <a:t> de </a:t>
            </a:r>
            <a:r>
              <a:rPr lang="en-US" sz="2200" dirty="0" err="1"/>
              <a:t>vos</a:t>
            </a:r>
            <a:r>
              <a:rPr lang="en-US" sz="2200" dirty="0"/>
              <a:t> </a:t>
            </a:r>
            <a:r>
              <a:rPr lang="en-US" sz="2200" dirty="0" err="1"/>
              <a:t>amis</a:t>
            </a:r>
            <a:r>
              <a:rPr lang="en-US" sz="2200" dirty="0"/>
              <a:t> </a:t>
            </a:r>
            <a:r>
              <a:rPr lang="en-US" sz="2200" dirty="0" err="1"/>
              <a:t>ou</a:t>
            </a:r>
            <a:r>
              <a:rPr lang="en-US" sz="2200" dirty="0"/>
              <a:t> contacts. </a:t>
            </a:r>
            <a:r>
              <a:rPr lang="en-US" sz="2200" dirty="0" err="1"/>
              <a:t>Ils</a:t>
            </a:r>
            <a:r>
              <a:rPr lang="en-US" sz="2200" dirty="0"/>
              <a:t> </a:t>
            </a:r>
            <a:r>
              <a:rPr lang="en-US" sz="2200" dirty="0" err="1"/>
              <a:t>peuvent</a:t>
            </a:r>
            <a:r>
              <a:rPr lang="en-US" sz="2200" dirty="0"/>
              <a:t> </a:t>
            </a:r>
            <a:r>
              <a:rPr lang="en-US" sz="2200" dirty="0" err="1"/>
              <a:t>également</a:t>
            </a:r>
            <a:r>
              <a:rPr lang="en-US" sz="2200" dirty="0"/>
              <a:t> </a:t>
            </a:r>
            <a:r>
              <a:rPr lang="en-US" sz="2200" dirty="0" err="1"/>
              <a:t>vous</a:t>
            </a:r>
            <a:r>
              <a:rPr lang="en-US" sz="2200" dirty="0"/>
              <a:t> </a:t>
            </a:r>
            <a:r>
              <a:rPr lang="en-US" sz="2200" dirty="0" err="1"/>
              <a:t>soutenir</a:t>
            </a:r>
            <a:r>
              <a:rPr lang="en-US" sz="2200" dirty="0"/>
              <a:t> dans </a:t>
            </a:r>
            <a:r>
              <a:rPr lang="en-US" sz="2200" dirty="0" err="1"/>
              <a:t>ce</a:t>
            </a:r>
            <a:r>
              <a:rPr lang="en-US" sz="2200" dirty="0"/>
              <a:t> </a:t>
            </a:r>
            <a:r>
              <a:rPr lang="en-US" sz="2200" dirty="0" err="1"/>
              <a:t>processus</a:t>
            </a:r>
            <a:r>
              <a:rPr lang="en-US" sz="220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F2AB54-B4BC-0146-A32D-B15AB9E59059}"/>
              </a:ext>
            </a:extLst>
          </p:cNvPr>
          <p:cNvSpPr txBox="1"/>
          <p:nvPr/>
        </p:nvSpPr>
        <p:spPr>
          <a:xfrm>
            <a:off x="457200" y="822721"/>
            <a:ext cx="112776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i="1" dirty="0" err="1">
                <a:solidFill>
                  <a:srgbClr val="7A68AE"/>
                </a:solidFill>
              </a:rPr>
              <a:t>Être</a:t>
            </a:r>
            <a:r>
              <a:rPr lang="en-US" sz="2600" b="1" i="1" dirty="0">
                <a:solidFill>
                  <a:srgbClr val="7A68AE"/>
                </a:solidFill>
              </a:rPr>
              <a:t> </a:t>
            </a:r>
            <a:r>
              <a:rPr lang="en-US" sz="2600" b="1" i="1" dirty="0" err="1">
                <a:solidFill>
                  <a:srgbClr val="7A68AE"/>
                </a:solidFill>
              </a:rPr>
              <a:t>là</a:t>
            </a:r>
            <a:r>
              <a:rPr lang="en-US" sz="2600" b="1" i="1" dirty="0">
                <a:solidFill>
                  <a:srgbClr val="7A68AE"/>
                </a:solidFill>
              </a:rPr>
              <a:t>, </a:t>
            </a:r>
            <a:r>
              <a:rPr lang="en-US" sz="2600" b="1" i="1" dirty="0" err="1">
                <a:solidFill>
                  <a:srgbClr val="7A68AE"/>
                </a:solidFill>
              </a:rPr>
              <a:t>c'est</a:t>
            </a:r>
            <a:r>
              <a:rPr lang="en-US" sz="2600" b="1" i="1" dirty="0">
                <a:solidFill>
                  <a:srgbClr val="7A68AE"/>
                </a:solidFill>
              </a:rPr>
              <a:t> </a:t>
            </a:r>
            <a:r>
              <a:rPr lang="en-US" sz="2600" b="1" i="1" dirty="0" err="1">
                <a:solidFill>
                  <a:srgbClr val="7A68AE"/>
                </a:solidFill>
              </a:rPr>
              <a:t>s’assurer</a:t>
            </a:r>
            <a:r>
              <a:rPr lang="en-US" sz="2600" b="1" i="1" dirty="0">
                <a:solidFill>
                  <a:srgbClr val="7A68AE"/>
                </a:solidFill>
              </a:rPr>
              <a:t>, par </a:t>
            </a:r>
            <a:r>
              <a:rPr lang="en-US" sz="2600" b="1" i="1" dirty="0" err="1">
                <a:solidFill>
                  <a:srgbClr val="7A68AE"/>
                </a:solidFill>
              </a:rPr>
              <a:t>tous</a:t>
            </a:r>
            <a:r>
              <a:rPr lang="en-US" sz="2600" b="1" i="1" dirty="0">
                <a:solidFill>
                  <a:srgbClr val="7A68AE"/>
                </a:solidFill>
              </a:rPr>
              <a:t> les </a:t>
            </a:r>
            <a:r>
              <a:rPr lang="en-US" sz="2600" b="1" i="1" dirty="0" err="1">
                <a:solidFill>
                  <a:srgbClr val="7A68AE"/>
                </a:solidFill>
              </a:rPr>
              <a:t>moyens</a:t>
            </a:r>
            <a:r>
              <a:rPr lang="en-US" sz="2600" b="1" i="1" dirty="0">
                <a:solidFill>
                  <a:srgbClr val="7A68AE"/>
                </a:solidFill>
              </a:rPr>
              <a:t> </a:t>
            </a:r>
            <a:r>
              <a:rPr lang="en-US" sz="2600" b="1" i="1" dirty="0" err="1">
                <a:solidFill>
                  <a:srgbClr val="7A68AE"/>
                </a:solidFill>
              </a:rPr>
              <a:t>possibles</a:t>
            </a:r>
            <a:r>
              <a:rPr lang="en-US" sz="2600" b="1" i="1" dirty="0">
                <a:solidFill>
                  <a:srgbClr val="7A68AE"/>
                </a:solidFill>
              </a:rPr>
              <a:t>,</a:t>
            </a:r>
          </a:p>
          <a:p>
            <a:pPr algn="ctr"/>
            <a:r>
              <a:rPr lang="en-US" sz="2600" b="1" i="1" dirty="0">
                <a:solidFill>
                  <a:srgbClr val="7A68AE"/>
                </a:solidFill>
              </a:rPr>
              <a:t>que les </a:t>
            </a:r>
            <a:r>
              <a:rPr lang="en-US" sz="2600" b="1" i="1" dirty="0" err="1">
                <a:solidFill>
                  <a:srgbClr val="7A68AE"/>
                </a:solidFill>
              </a:rPr>
              <a:t>prochaines</a:t>
            </a:r>
            <a:r>
              <a:rPr lang="en-US" sz="2600" b="1" i="1" dirty="0">
                <a:solidFill>
                  <a:srgbClr val="7A68AE"/>
                </a:solidFill>
              </a:rPr>
              <a:t> actions de </a:t>
            </a:r>
            <a:r>
              <a:rPr lang="en-US" sz="2600" b="1" i="1" dirty="0" err="1">
                <a:solidFill>
                  <a:srgbClr val="7A68AE"/>
                </a:solidFill>
              </a:rPr>
              <a:t>cette</a:t>
            </a:r>
            <a:r>
              <a:rPr lang="en-US" sz="2600" b="1" i="1" dirty="0">
                <a:solidFill>
                  <a:srgbClr val="7A68AE"/>
                </a:solidFill>
              </a:rPr>
              <a:t> </a:t>
            </a:r>
            <a:r>
              <a:rPr lang="en-US" sz="2600" b="1" i="1" dirty="0" err="1">
                <a:solidFill>
                  <a:srgbClr val="7A68AE"/>
                </a:solidFill>
              </a:rPr>
              <a:t>personne</a:t>
            </a:r>
            <a:r>
              <a:rPr lang="en-US" sz="2600" b="1" i="1" dirty="0">
                <a:solidFill>
                  <a:srgbClr val="7A68AE"/>
                </a:solidFill>
              </a:rPr>
              <a:t> ne </a:t>
            </a:r>
            <a:r>
              <a:rPr lang="en-US" sz="2600" b="1" i="1" dirty="0" err="1">
                <a:solidFill>
                  <a:srgbClr val="7A68AE"/>
                </a:solidFill>
              </a:rPr>
              <a:t>soient</a:t>
            </a:r>
            <a:r>
              <a:rPr lang="en-US" sz="2600" b="1" i="1" dirty="0">
                <a:solidFill>
                  <a:srgbClr val="7A68AE"/>
                </a:solidFill>
              </a:rPr>
              <a:t> pas </a:t>
            </a:r>
            <a:r>
              <a:rPr lang="en-US" sz="2600" b="1" i="1" dirty="0" err="1">
                <a:solidFill>
                  <a:srgbClr val="7A68AE"/>
                </a:solidFill>
              </a:rPr>
              <a:t>autodestructrices</a:t>
            </a:r>
            <a:r>
              <a:rPr lang="en-US" sz="2600" b="1" i="1" dirty="0">
                <a:solidFill>
                  <a:srgbClr val="7A68AE"/>
                </a:solidFill>
              </a:rPr>
              <a:t>.</a:t>
            </a:r>
            <a:endParaRPr lang="en-US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CE6C3F-A246-A84E-8CAB-2F5ADDA3C69A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04316F-DD5A-D34D-AF48-6F9C2D0A03A2}"/>
              </a:ext>
            </a:extLst>
          </p:cNvPr>
          <p:cNvSpPr txBox="1"/>
          <p:nvPr/>
        </p:nvSpPr>
        <p:spPr>
          <a:xfrm>
            <a:off x="19061" y="644160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1. DEMANDEZ    </a:t>
            </a:r>
            <a:r>
              <a:rPr lang="en-US" b="1" dirty="0">
                <a:solidFill>
                  <a:srgbClr val="FFFF00"/>
                </a:solidFill>
              </a:rPr>
              <a:t>2. SOYEZ PRÉSENT    </a:t>
            </a:r>
            <a:r>
              <a:rPr lang="en-US" dirty="0"/>
              <a:t>3. PRÉSERVEZ LEUR SÉCURITÉ    4. AIDEZ-LES </a:t>
            </a:r>
            <a:r>
              <a:rPr lang="en-US" dirty="0" err="1"/>
              <a:t>À</a:t>
            </a:r>
            <a:r>
              <a:rPr lang="en-US" dirty="0"/>
              <a:t> GARDER LE CONTACT    5. FAITES LE SUIVI</a:t>
            </a:r>
          </a:p>
        </p:txBody>
      </p:sp>
    </p:spTree>
    <p:extLst>
      <p:ext uri="{BB962C8B-B14F-4D97-AF65-F5344CB8AC3E}">
        <p14:creationId xmlns:p14="http://schemas.microsoft.com/office/powerpoint/2010/main" val="16196022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4D2A9C1-658E-EE4F-8EBC-1E657D3AE4AD}"/>
              </a:ext>
            </a:extLst>
          </p:cNvPr>
          <p:cNvSpPr txBox="1"/>
          <p:nvPr/>
        </p:nvSpPr>
        <p:spPr>
          <a:xfrm>
            <a:off x="457199" y="1014521"/>
            <a:ext cx="11277600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i="1" dirty="0">
                <a:solidFill>
                  <a:srgbClr val="FF0000"/>
                </a:solidFill>
              </a:rPr>
              <a:t>Durant la </a:t>
            </a:r>
            <a:r>
              <a:rPr lang="en-US" sz="4000" b="1" i="1" dirty="0" err="1">
                <a:solidFill>
                  <a:srgbClr val="FF0000"/>
                </a:solidFill>
              </a:rPr>
              <a:t>pandémie</a:t>
            </a:r>
            <a:r>
              <a:rPr lang="en-US" sz="4000" b="1" i="1" dirty="0">
                <a:solidFill>
                  <a:srgbClr val="FF0000"/>
                </a:solidFill>
              </a:rPr>
              <a:t>, </a:t>
            </a:r>
            <a:r>
              <a:rPr lang="en-US" sz="4000" b="1" i="1" dirty="0" err="1">
                <a:solidFill>
                  <a:srgbClr val="FF0000"/>
                </a:solidFill>
              </a:rPr>
              <a:t>portez</a:t>
            </a:r>
            <a:r>
              <a:rPr lang="en-US" sz="4000" b="1" i="1" dirty="0">
                <a:solidFill>
                  <a:srgbClr val="FF0000"/>
                </a:solidFill>
              </a:rPr>
              <a:t> </a:t>
            </a:r>
            <a:r>
              <a:rPr lang="en-US" sz="4000" b="1" i="1" dirty="0" err="1">
                <a:solidFill>
                  <a:srgbClr val="FF0000"/>
                </a:solidFill>
              </a:rPr>
              <a:t>une</a:t>
            </a:r>
            <a:r>
              <a:rPr lang="en-US" sz="4000" b="1" i="1" dirty="0">
                <a:solidFill>
                  <a:srgbClr val="FF0000"/>
                </a:solidFill>
              </a:rPr>
              <a:t> attention </a:t>
            </a:r>
            <a:r>
              <a:rPr lang="en-US" sz="4000" b="1" i="1" dirty="0" err="1">
                <a:solidFill>
                  <a:srgbClr val="FF0000"/>
                </a:solidFill>
              </a:rPr>
              <a:t>spéciale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66D35F-7E67-114A-BCEC-39958147374D}"/>
              </a:ext>
            </a:extLst>
          </p:cNvPr>
          <p:cNvSpPr txBox="1"/>
          <p:nvPr/>
        </p:nvSpPr>
        <p:spPr>
          <a:xfrm>
            <a:off x="1432163" y="3194889"/>
            <a:ext cx="1005840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err="1"/>
              <a:t>Établissez</a:t>
            </a:r>
            <a:r>
              <a:rPr lang="en-US" sz="2200" dirty="0"/>
              <a:t> la </a:t>
            </a:r>
            <a:r>
              <a:rPr lang="en-US" sz="2200" dirty="0" err="1"/>
              <a:t>fréquence</a:t>
            </a:r>
            <a:r>
              <a:rPr lang="en-US" sz="2200" dirty="0"/>
              <a:t> </a:t>
            </a:r>
            <a:r>
              <a:rPr lang="en-US" sz="2200" dirty="0" err="1"/>
              <a:t>à</a:t>
            </a:r>
            <a:r>
              <a:rPr lang="en-US" sz="2200" dirty="0"/>
              <a:t> </a:t>
            </a:r>
            <a:r>
              <a:rPr lang="en-US" sz="2200" dirty="0" err="1"/>
              <a:t>laquelle</a:t>
            </a:r>
            <a:r>
              <a:rPr lang="en-US" sz="2200" dirty="0"/>
              <a:t> la </a:t>
            </a:r>
            <a:r>
              <a:rPr lang="en-US" sz="2200" dirty="0" err="1"/>
              <a:t>personne</a:t>
            </a:r>
            <a:r>
              <a:rPr lang="en-US" sz="2200" dirty="0"/>
              <a:t> </a:t>
            </a:r>
            <a:r>
              <a:rPr lang="en-US" sz="2200" dirty="0" err="1"/>
              <a:t>aimerait</a:t>
            </a:r>
            <a:r>
              <a:rPr lang="en-US" sz="2200" dirty="0"/>
              <a:t> que </a:t>
            </a:r>
            <a:r>
              <a:rPr lang="en-US" sz="2200" dirty="0" err="1"/>
              <a:t>vous</a:t>
            </a:r>
            <a:r>
              <a:rPr lang="en-US" sz="2200" dirty="0"/>
              <a:t> </a:t>
            </a:r>
            <a:r>
              <a:rPr lang="en-US" sz="2200" dirty="0" err="1"/>
              <a:t>preniez</a:t>
            </a:r>
            <a:r>
              <a:rPr lang="en-US" sz="2200" dirty="0"/>
              <a:t> contact avec </a:t>
            </a:r>
            <a:r>
              <a:rPr lang="en-US" sz="2200" dirty="0" err="1"/>
              <a:t>elle</a:t>
            </a:r>
            <a:r>
              <a:rPr lang="en-US" sz="2200" dirty="0"/>
              <a:t>, </a:t>
            </a:r>
            <a:r>
              <a:rPr lang="en-US" sz="2200" dirty="0" err="1"/>
              <a:t>puis</a:t>
            </a:r>
            <a:r>
              <a:rPr lang="en-US" sz="2200" dirty="0"/>
              <a:t> </a:t>
            </a:r>
            <a:r>
              <a:rPr lang="en-US" sz="2200" dirty="0" err="1"/>
              <a:t>respectez</a:t>
            </a:r>
            <a:r>
              <a:rPr lang="en-US" sz="2200" dirty="0"/>
              <a:t> </a:t>
            </a:r>
            <a:r>
              <a:rPr lang="en-US" sz="2200" dirty="0" err="1"/>
              <a:t>cet</a:t>
            </a:r>
            <a:r>
              <a:rPr lang="en-US" sz="2200" dirty="0"/>
              <a:t> </a:t>
            </a:r>
            <a:r>
              <a:rPr lang="en-US" sz="2200" dirty="0" err="1"/>
              <a:t>horaire</a:t>
            </a:r>
            <a:r>
              <a:rPr lang="en-US" sz="2200" dirty="0"/>
              <a:t>.</a:t>
            </a:r>
          </a:p>
          <a:p>
            <a:endParaRPr lang="en-US" sz="2200" dirty="0"/>
          </a:p>
          <a:p>
            <a:r>
              <a:rPr lang="en-US" sz="2200" dirty="0" err="1"/>
              <a:t>Lorsque</a:t>
            </a:r>
            <a:r>
              <a:rPr lang="en-US" sz="2200" dirty="0"/>
              <a:t> </a:t>
            </a:r>
            <a:r>
              <a:rPr lang="en-US" sz="2200" dirty="0" err="1"/>
              <a:t>vous</a:t>
            </a:r>
            <a:r>
              <a:rPr lang="en-US" sz="2200" dirty="0"/>
              <a:t> </a:t>
            </a:r>
            <a:r>
              <a:rPr lang="en-US" sz="2200" dirty="0" err="1"/>
              <a:t>parlez</a:t>
            </a:r>
            <a:r>
              <a:rPr lang="en-US" sz="2200" dirty="0"/>
              <a:t> au </a:t>
            </a:r>
            <a:r>
              <a:rPr lang="en-US" sz="2200" dirty="0" err="1"/>
              <a:t>téléphone</a:t>
            </a:r>
            <a:r>
              <a:rPr lang="en-US" sz="2200" dirty="0"/>
              <a:t> </a:t>
            </a:r>
            <a:r>
              <a:rPr lang="en-US" sz="2200" dirty="0" err="1"/>
              <a:t>ou</a:t>
            </a:r>
            <a:r>
              <a:rPr lang="en-US" sz="2200" dirty="0"/>
              <a:t> par </a:t>
            </a:r>
            <a:r>
              <a:rPr lang="en-US" sz="2200" dirty="0" err="1"/>
              <a:t>vidéo</a:t>
            </a:r>
            <a:r>
              <a:rPr lang="en-US" sz="2200" dirty="0"/>
              <a:t>, </a:t>
            </a:r>
            <a:r>
              <a:rPr lang="en-US" sz="2200" dirty="0" err="1"/>
              <a:t>éloignez-vous</a:t>
            </a:r>
            <a:r>
              <a:rPr lang="en-US" sz="2200" dirty="0"/>
              <a:t> des distractions et </a:t>
            </a:r>
            <a:r>
              <a:rPr lang="en-US" sz="2200" dirty="0" err="1"/>
              <a:t>assurez-vous</a:t>
            </a:r>
            <a:r>
              <a:rPr lang="en-US" sz="2200" dirty="0"/>
              <a:t> d'être </a:t>
            </a:r>
            <a:r>
              <a:rPr lang="en-US" sz="2200" dirty="0" err="1"/>
              <a:t>présent</a:t>
            </a:r>
            <a:r>
              <a:rPr lang="en-US" sz="2200" dirty="0"/>
              <a:t> et </a:t>
            </a:r>
            <a:r>
              <a:rPr lang="en-US" sz="2200" dirty="0" err="1"/>
              <a:t>en</a:t>
            </a:r>
            <a:r>
              <a:rPr lang="en-US" sz="2200" dirty="0"/>
              <a:t> </a:t>
            </a:r>
            <a:r>
              <a:rPr lang="en-US" sz="2200" dirty="0" err="1"/>
              <a:t>mesure</a:t>
            </a:r>
            <a:r>
              <a:rPr lang="en-US" sz="2200" dirty="0"/>
              <a:t> de </a:t>
            </a:r>
            <a:r>
              <a:rPr lang="en-US" sz="2200" dirty="0" err="1"/>
              <a:t>vous</a:t>
            </a:r>
            <a:r>
              <a:rPr lang="en-US" sz="2200" dirty="0"/>
              <a:t> </a:t>
            </a:r>
            <a:r>
              <a:rPr lang="en-US" sz="2200" dirty="0" err="1"/>
              <a:t>concentrer</a:t>
            </a:r>
            <a:r>
              <a:rPr lang="en-US" sz="2200" dirty="0"/>
              <a:t> sur la conversation.</a:t>
            </a:r>
          </a:p>
          <a:p>
            <a:endParaRPr lang="en-US" sz="2200" dirty="0"/>
          </a:p>
          <a:p>
            <a:r>
              <a:rPr lang="en-US" sz="2200" dirty="0"/>
              <a:t>Un </a:t>
            </a:r>
            <a:r>
              <a:rPr lang="en-US" sz="2200" dirty="0" err="1"/>
              <a:t>appel</a:t>
            </a:r>
            <a:r>
              <a:rPr lang="en-US" sz="2200" dirty="0"/>
              <a:t> </a:t>
            </a:r>
            <a:r>
              <a:rPr lang="en-US" sz="2200" dirty="0" err="1"/>
              <a:t>vidéo</a:t>
            </a:r>
            <a:r>
              <a:rPr lang="en-US" sz="2200" dirty="0"/>
              <a:t> </a:t>
            </a:r>
            <a:r>
              <a:rPr lang="en-US" sz="2200" dirty="0" err="1"/>
              <a:t>vous</a:t>
            </a:r>
            <a:r>
              <a:rPr lang="en-US" sz="2200" dirty="0"/>
              <a:t> </a:t>
            </a:r>
            <a:r>
              <a:rPr lang="en-US" sz="2200" dirty="0" err="1"/>
              <a:t>permet</a:t>
            </a:r>
            <a:r>
              <a:rPr lang="en-US" sz="2200" dirty="0"/>
              <a:t> </a:t>
            </a:r>
            <a:r>
              <a:rPr lang="en-US" sz="2200" dirty="0" err="1"/>
              <a:t>d'avoir</a:t>
            </a:r>
            <a:r>
              <a:rPr lang="en-US" sz="2200" dirty="0"/>
              <a:t> un aperçu de la </a:t>
            </a:r>
            <a:r>
              <a:rPr lang="en-US" sz="2200" dirty="0" err="1"/>
              <a:t>personne</a:t>
            </a:r>
            <a:r>
              <a:rPr lang="en-US" sz="2200" dirty="0"/>
              <a:t> et de </a:t>
            </a:r>
            <a:r>
              <a:rPr lang="en-US" sz="2200" dirty="0" err="1"/>
              <a:t>ses</a:t>
            </a:r>
            <a:r>
              <a:rPr lang="en-US" sz="2200" dirty="0"/>
              <a:t> </a:t>
            </a:r>
            <a:r>
              <a:rPr lang="en-US" sz="2200" dirty="0" err="1"/>
              <a:t>alentours</a:t>
            </a:r>
            <a:r>
              <a:rPr lang="en-US" sz="2200" dirty="0"/>
              <a:t>. </a:t>
            </a:r>
            <a:r>
              <a:rPr lang="en-US" sz="2200" dirty="0" err="1"/>
              <a:t>Prend-elle</a:t>
            </a:r>
            <a:r>
              <a:rPr lang="en-US" sz="2200" dirty="0"/>
              <a:t> </a:t>
            </a:r>
            <a:r>
              <a:rPr lang="en-US" sz="2200" dirty="0" err="1"/>
              <a:t>soin</a:t>
            </a:r>
            <a:r>
              <a:rPr lang="en-US" sz="2200" dirty="0"/>
              <a:t> </a:t>
            </a:r>
            <a:r>
              <a:rPr lang="en-US" sz="2200" dirty="0" err="1"/>
              <a:t>d'elle-même</a:t>
            </a:r>
            <a:r>
              <a:rPr lang="en-US" sz="2200" dirty="0"/>
              <a:t> et de son </a:t>
            </a:r>
            <a:r>
              <a:rPr lang="en-US" sz="2200" dirty="0" err="1"/>
              <a:t>environnement</a:t>
            </a:r>
            <a:r>
              <a:rPr lang="en-US" sz="2200" dirty="0"/>
              <a:t>? Est-</a:t>
            </a:r>
            <a:r>
              <a:rPr lang="en-US" sz="2200" dirty="0" err="1"/>
              <a:t>elle</a:t>
            </a:r>
            <a:r>
              <a:rPr lang="en-US" sz="2200" dirty="0"/>
              <a:t> capable d'être attentive et </a:t>
            </a:r>
            <a:r>
              <a:rPr lang="en-US" sz="2200" dirty="0" err="1"/>
              <a:t>calme</a:t>
            </a:r>
            <a:r>
              <a:rPr lang="en-US" sz="2200" dirty="0"/>
              <a:t> 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B48B99-53CF-8147-9A87-0D65E7176F50}"/>
              </a:ext>
            </a:extLst>
          </p:cNvPr>
          <p:cNvSpPr txBox="1"/>
          <p:nvPr/>
        </p:nvSpPr>
        <p:spPr>
          <a:xfrm>
            <a:off x="457199" y="2141401"/>
            <a:ext cx="112776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i="1" dirty="0">
                <a:solidFill>
                  <a:srgbClr val="7A68AE"/>
                </a:solidFill>
              </a:rPr>
              <a:t>Le plus important pour </a:t>
            </a:r>
            <a:r>
              <a:rPr lang="en-US" sz="2600" b="1" i="1" dirty="0" err="1">
                <a:solidFill>
                  <a:srgbClr val="7A68AE"/>
                </a:solidFill>
              </a:rPr>
              <a:t>maintenir</a:t>
            </a:r>
            <a:r>
              <a:rPr lang="en-US" sz="2600" b="1" i="1" dirty="0">
                <a:solidFill>
                  <a:srgbClr val="7A68AE"/>
                </a:solidFill>
              </a:rPr>
              <a:t> </a:t>
            </a:r>
            <a:r>
              <a:rPr lang="en-US" sz="2600" b="1" i="1" dirty="0" err="1">
                <a:solidFill>
                  <a:srgbClr val="7A68AE"/>
                </a:solidFill>
              </a:rPr>
              <a:t>une</a:t>
            </a:r>
            <a:r>
              <a:rPr lang="en-US" sz="2600" b="1" i="1" dirty="0">
                <a:solidFill>
                  <a:srgbClr val="7A68AE"/>
                </a:solidFill>
              </a:rPr>
              <a:t> </a:t>
            </a:r>
            <a:r>
              <a:rPr lang="en-US" sz="2600" b="1" i="1" dirty="0" err="1">
                <a:solidFill>
                  <a:srgbClr val="7A68AE"/>
                </a:solidFill>
              </a:rPr>
              <a:t>connexion</a:t>
            </a:r>
            <a:r>
              <a:rPr lang="en-US" sz="2600" b="1" i="1" dirty="0">
                <a:solidFill>
                  <a:srgbClr val="7A68AE"/>
                </a:solidFill>
              </a:rPr>
              <a:t> </a:t>
            </a:r>
            <a:r>
              <a:rPr lang="en-US" sz="2600" b="1" i="1" dirty="0" err="1">
                <a:solidFill>
                  <a:srgbClr val="7A68AE"/>
                </a:solidFill>
              </a:rPr>
              <a:t>sociale</a:t>
            </a:r>
            <a:r>
              <a:rPr lang="en-US" sz="2600" b="1" i="1" dirty="0">
                <a:solidFill>
                  <a:srgbClr val="7A68AE"/>
                </a:solidFill>
              </a:rPr>
              <a:t> </a:t>
            </a:r>
            <a:r>
              <a:rPr lang="en-US" sz="2600" b="1" i="1" dirty="0" err="1">
                <a:solidFill>
                  <a:srgbClr val="7A68AE"/>
                </a:solidFill>
              </a:rPr>
              <a:t>à</a:t>
            </a:r>
            <a:r>
              <a:rPr lang="en-US" sz="2600" b="1" i="1" dirty="0">
                <a:solidFill>
                  <a:srgbClr val="7A68AE"/>
                </a:solidFill>
              </a:rPr>
              <a:t> distance </a:t>
            </a:r>
            <a:br>
              <a:rPr lang="en-US" sz="2600" b="1" i="1" dirty="0">
                <a:solidFill>
                  <a:srgbClr val="7A68AE"/>
                </a:solidFill>
              </a:rPr>
            </a:br>
            <a:r>
              <a:rPr lang="en-US" sz="2600" b="1" i="1" dirty="0" err="1">
                <a:solidFill>
                  <a:srgbClr val="7A68AE"/>
                </a:solidFill>
              </a:rPr>
              <a:t>est</a:t>
            </a:r>
            <a:r>
              <a:rPr lang="en-US" sz="2600" b="1" i="1" dirty="0">
                <a:solidFill>
                  <a:srgbClr val="7A68AE"/>
                </a:solidFill>
              </a:rPr>
              <a:t> la </a:t>
            </a:r>
            <a:r>
              <a:rPr lang="en-US" sz="2600" b="1" i="1" dirty="0" err="1">
                <a:solidFill>
                  <a:srgbClr val="7A68AE"/>
                </a:solidFill>
              </a:rPr>
              <a:t>régularité</a:t>
            </a:r>
            <a:r>
              <a:rPr lang="en-US" sz="2600" b="1" i="1" dirty="0">
                <a:solidFill>
                  <a:srgbClr val="7A68AE"/>
                </a:solidFill>
              </a:rPr>
              <a:t> et la </a:t>
            </a:r>
            <a:r>
              <a:rPr lang="en-US" sz="2600" b="1" i="1" dirty="0" err="1">
                <a:solidFill>
                  <a:srgbClr val="7A68AE"/>
                </a:solidFill>
              </a:rPr>
              <a:t>qualité</a:t>
            </a:r>
            <a:r>
              <a:rPr lang="en-US" sz="2600" b="1" i="1" dirty="0">
                <a:solidFill>
                  <a:srgbClr val="7A68AE"/>
                </a:solidFill>
              </a:rPr>
              <a:t> des contacts.</a:t>
            </a:r>
            <a:endParaRPr lang="en-US" sz="2700" b="1" dirty="0">
              <a:solidFill>
                <a:srgbClr val="7A68AE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D7BD1C-F7E9-A64D-A1D6-A5E30A8C5499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A944C1-9783-1F42-B87A-461C146CF968}"/>
              </a:ext>
            </a:extLst>
          </p:cNvPr>
          <p:cNvSpPr txBox="1"/>
          <p:nvPr/>
        </p:nvSpPr>
        <p:spPr>
          <a:xfrm>
            <a:off x="3703" y="644160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1. ASK          </a:t>
            </a:r>
            <a:r>
              <a:rPr lang="en-US" b="1" dirty="0">
                <a:solidFill>
                  <a:srgbClr val="FFFF00"/>
                </a:solidFill>
              </a:rPr>
              <a:t>2. BE THERE          </a:t>
            </a:r>
            <a:r>
              <a:rPr lang="en-US" dirty="0"/>
              <a:t>3. KEEP THEM SAFE          4. HELP THEM CONNECT          5. FOLLOW UP </a:t>
            </a:r>
          </a:p>
        </p:txBody>
      </p:sp>
    </p:spTree>
    <p:extLst>
      <p:ext uri="{BB962C8B-B14F-4D97-AF65-F5344CB8AC3E}">
        <p14:creationId xmlns:p14="http://schemas.microsoft.com/office/powerpoint/2010/main" val="472472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DDE37-ED2D-CE40-A35F-36D5D3DDBA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52677"/>
            <a:ext cx="9144000" cy="101566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7A68AE"/>
                </a:solidFill>
                <a:latin typeface="+mn-lt"/>
              </a:rPr>
              <a:t>3. PRÉSERVEZ LEUR SÉCURITÉ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EF3808-1ACA-B54F-8818-EC5CB808623F}"/>
              </a:ext>
            </a:extLst>
          </p:cNvPr>
          <p:cNvSpPr txBox="1"/>
          <p:nvPr/>
        </p:nvSpPr>
        <p:spPr>
          <a:xfrm>
            <a:off x="762000" y="1751617"/>
            <a:ext cx="1066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Ne </a:t>
            </a:r>
            <a:r>
              <a:rPr lang="en-US" sz="4400" b="1" dirty="0" err="1"/>
              <a:t>promettez</a:t>
            </a:r>
            <a:r>
              <a:rPr lang="en-US" sz="4400" b="1" dirty="0"/>
              <a:t> pas la </a:t>
            </a:r>
            <a:r>
              <a:rPr lang="en-US" sz="4400" b="1" dirty="0" err="1"/>
              <a:t>confidentialité</a:t>
            </a:r>
            <a:r>
              <a:rPr lang="en-US" sz="4400" b="1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4A050B-002B-E54D-AFEC-F17B4ED0253E}"/>
              </a:ext>
            </a:extLst>
          </p:cNvPr>
          <p:cNvSpPr txBox="1"/>
          <p:nvPr/>
        </p:nvSpPr>
        <p:spPr>
          <a:xfrm>
            <a:off x="1070976" y="2862639"/>
            <a:ext cx="103590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Si </a:t>
            </a:r>
            <a:r>
              <a:rPr lang="en-US" sz="2400" dirty="0" err="1"/>
              <a:t>vous</a:t>
            </a:r>
            <a:r>
              <a:rPr lang="en-US" sz="2400" dirty="0"/>
              <a:t> </a:t>
            </a:r>
            <a:r>
              <a:rPr lang="en-US" sz="2400" dirty="0" err="1"/>
              <a:t>découvrez</a:t>
            </a:r>
            <a:r>
              <a:rPr lang="en-US" sz="2400" dirty="0"/>
              <a:t> que la </a:t>
            </a:r>
            <a:r>
              <a:rPr lang="en-US" sz="2400" dirty="0" err="1"/>
              <a:t>personne</a:t>
            </a:r>
            <a:r>
              <a:rPr lang="en-US" sz="2400" dirty="0"/>
              <a:t> a </a:t>
            </a:r>
            <a:r>
              <a:rPr lang="en-US" sz="2400" dirty="0" err="1"/>
              <a:t>sérieusement</a:t>
            </a:r>
            <a:r>
              <a:rPr lang="en-US" sz="2400" dirty="0"/>
              <a:t> </a:t>
            </a:r>
            <a:r>
              <a:rPr lang="en-US" sz="2400" dirty="0" err="1"/>
              <a:t>l’intention</a:t>
            </a:r>
            <a:r>
              <a:rPr lang="en-US" sz="2400" dirty="0"/>
              <a:t> de </a:t>
            </a:r>
            <a:r>
              <a:rPr lang="en-US" sz="2400" dirty="0" err="1"/>
              <a:t>mettre</a:t>
            </a:r>
            <a:r>
              <a:rPr lang="en-US" sz="2400" dirty="0"/>
              <a:t> fin </a:t>
            </a:r>
            <a:r>
              <a:rPr lang="en-US" sz="2400" dirty="0" err="1"/>
              <a:t>à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vie, </a:t>
            </a:r>
            <a:r>
              <a:rPr lang="en-US" sz="2400" dirty="0" err="1"/>
              <a:t>essayez</a:t>
            </a:r>
            <a:r>
              <a:rPr lang="en-US" sz="2400" dirty="0"/>
              <a:t> de </a:t>
            </a:r>
            <a:r>
              <a:rPr lang="en-US" sz="2400" dirty="0" err="1"/>
              <a:t>découvrir</a:t>
            </a:r>
            <a:r>
              <a:rPr lang="en-US" sz="2400" dirty="0"/>
              <a:t> les </a:t>
            </a:r>
            <a:r>
              <a:rPr lang="en-US" sz="2400" dirty="0" err="1"/>
              <a:t>moyens</a:t>
            </a:r>
            <a:r>
              <a:rPr lang="en-US" sz="2400" dirty="0"/>
              <a:t> </a:t>
            </a:r>
            <a:r>
              <a:rPr lang="en-US" sz="2400" dirty="0" err="1"/>
              <a:t>qu'elle</a:t>
            </a:r>
            <a:r>
              <a:rPr lang="en-US" sz="2400" dirty="0"/>
              <a:t> envisage de prendre.</a:t>
            </a:r>
          </a:p>
          <a:p>
            <a:endParaRPr lang="en-US" sz="2400" dirty="0"/>
          </a:p>
          <a:p>
            <a:r>
              <a:rPr lang="en-US" sz="2400" dirty="0" err="1"/>
              <a:t>Rappelez-vous</a:t>
            </a:r>
            <a:r>
              <a:rPr lang="en-US" sz="2400" dirty="0"/>
              <a:t> que </a:t>
            </a:r>
            <a:r>
              <a:rPr lang="en-US" sz="2400" dirty="0" err="1"/>
              <a:t>vous</a:t>
            </a:r>
            <a:r>
              <a:rPr lang="en-US" sz="2400" dirty="0"/>
              <a:t> </a:t>
            </a:r>
            <a:r>
              <a:rPr lang="en-US" sz="2400" dirty="0" err="1"/>
              <a:t>essayez</a:t>
            </a:r>
            <a:r>
              <a:rPr lang="en-US" sz="2400" dirty="0"/>
              <a:t> de </a:t>
            </a:r>
            <a:r>
              <a:rPr lang="en-US" sz="2400" dirty="0" err="1"/>
              <a:t>lui</a:t>
            </a:r>
            <a:r>
              <a:rPr lang="en-US" sz="2400" dirty="0"/>
              <a:t> </a:t>
            </a:r>
            <a:r>
              <a:rPr lang="en-US" sz="2400" dirty="0" err="1"/>
              <a:t>sauver</a:t>
            </a:r>
            <a:r>
              <a:rPr lang="en-US" sz="2400" dirty="0"/>
              <a:t> la vie et </a:t>
            </a:r>
            <a:r>
              <a:rPr lang="en-US" sz="2400" dirty="0" err="1"/>
              <a:t>qu'elle</a:t>
            </a:r>
            <a:r>
              <a:rPr lang="en-US" sz="2400" dirty="0"/>
              <a:t> </a:t>
            </a:r>
            <a:r>
              <a:rPr lang="en-US" sz="2400" dirty="0" err="1"/>
              <a:t>pourrait</a:t>
            </a:r>
            <a:r>
              <a:rPr lang="en-US" sz="2400" dirty="0"/>
              <a:t> </a:t>
            </a:r>
            <a:r>
              <a:rPr lang="en-US" sz="2400" dirty="0" err="1"/>
              <a:t>avoir</a:t>
            </a:r>
            <a:r>
              <a:rPr lang="en-US" sz="2400" dirty="0"/>
              <a:t> des sentiments </a:t>
            </a:r>
            <a:r>
              <a:rPr lang="en-US" sz="2400" dirty="0" err="1"/>
              <a:t>négatifs</a:t>
            </a:r>
            <a:r>
              <a:rPr lang="en-US" sz="2400" dirty="0"/>
              <a:t> </a:t>
            </a:r>
            <a:r>
              <a:rPr lang="en-US" sz="2400" dirty="0" err="1"/>
              <a:t>envers</a:t>
            </a:r>
            <a:r>
              <a:rPr lang="en-US" sz="2400" dirty="0"/>
              <a:t> </a:t>
            </a:r>
            <a:r>
              <a:rPr lang="en-US" sz="2400" dirty="0" err="1"/>
              <a:t>vous</a:t>
            </a:r>
            <a:r>
              <a:rPr lang="en-US" sz="2400" dirty="0"/>
              <a:t>. Une </a:t>
            </a:r>
            <a:r>
              <a:rPr lang="en-US" sz="2400" dirty="0" err="1"/>
              <a:t>fois</a:t>
            </a:r>
            <a:r>
              <a:rPr lang="en-US" sz="2400" dirty="0"/>
              <a:t> que la situation sera plus </a:t>
            </a:r>
            <a:r>
              <a:rPr lang="en-US" sz="2400" dirty="0" err="1"/>
              <a:t>sécuritaire</a:t>
            </a:r>
            <a:r>
              <a:rPr lang="en-US" sz="2400" dirty="0"/>
              <a:t>, </a:t>
            </a:r>
            <a:r>
              <a:rPr lang="en-US" sz="2400" dirty="0" err="1"/>
              <a:t>vous</a:t>
            </a:r>
            <a:r>
              <a:rPr lang="en-US" sz="2400" dirty="0"/>
              <a:t> </a:t>
            </a:r>
            <a:r>
              <a:rPr lang="en-US" sz="2400" dirty="0" err="1"/>
              <a:t>pourrez</a:t>
            </a:r>
            <a:r>
              <a:rPr lang="en-US" sz="2400" dirty="0"/>
              <a:t> </a:t>
            </a:r>
            <a:r>
              <a:rPr lang="en-US" sz="2400" dirty="0" err="1"/>
              <a:t>travailler</a:t>
            </a:r>
            <a:r>
              <a:rPr lang="en-US" sz="2400" dirty="0"/>
              <a:t> sur </a:t>
            </a:r>
            <a:r>
              <a:rPr lang="en-US" sz="2400" dirty="0" err="1"/>
              <a:t>votre</a:t>
            </a:r>
            <a:r>
              <a:rPr lang="en-US" sz="2400" dirty="0"/>
              <a:t> relation.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C34680-1EF2-5642-9BA5-10A98F084F49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AF7BC9-8B59-5E40-A1FD-EBACCF839DE1}"/>
              </a:ext>
            </a:extLst>
          </p:cNvPr>
          <p:cNvSpPr txBox="1"/>
          <p:nvPr/>
        </p:nvSpPr>
        <p:spPr>
          <a:xfrm>
            <a:off x="-7443" y="644160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1. DEMANDEZ    2. SOYEZ PRÉSENT    </a:t>
            </a:r>
            <a:r>
              <a:rPr lang="en-US" b="1" dirty="0">
                <a:solidFill>
                  <a:srgbClr val="FFFF00"/>
                </a:solidFill>
              </a:rPr>
              <a:t>3. PRÉSERVEZ LEUR SÉCURITÉ    </a:t>
            </a:r>
            <a:r>
              <a:rPr lang="en-US" dirty="0"/>
              <a:t>4. AIDEZ-LES </a:t>
            </a:r>
            <a:r>
              <a:rPr lang="en-US" dirty="0" err="1"/>
              <a:t>À</a:t>
            </a:r>
            <a:r>
              <a:rPr lang="en-US" dirty="0"/>
              <a:t> GARDER LE CONTACT    5. FAITES LE SUIVI</a:t>
            </a:r>
          </a:p>
        </p:txBody>
      </p:sp>
    </p:spTree>
    <p:extLst>
      <p:ext uri="{BB962C8B-B14F-4D97-AF65-F5344CB8AC3E}">
        <p14:creationId xmlns:p14="http://schemas.microsoft.com/office/powerpoint/2010/main" val="34317975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8EF3808-1ACA-B54F-8818-EC5CB808623F}"/>
              </a:ext>
            </a:extLst>
          </p:cNvPr>
          <p:cNvSpPr txBox="1"/>
          <p:nvPr/>
        </p:nvSpPr>
        <p:spPr>
          <a:xfrm>
            <a:off x="762000" y="1560141"/>
            <a:ext cx="106680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6538" indent="-225425"/>
            <a:r>
              <a:rPr lang="en-US" sz="2200" dirty="0"/>
              <a:t>• </a:t>
            </a:r>
            <a:r>
              <a:rPr lang="en-US" sz="2200" dirty="0" err="1"/>
              <a:t>Renseignez-vous</a:t>
            </a:r>
            <a:r>
              <a:rPr lang="en-US" sz="2200" dirty="0"/>
              <a:t> </a:t>
            </a:r>
            <a:r>
              <a:rPr lang="en-US" sz="2200" dirty="0" err="1"/>
              <a:t>doucement</a:t>
            </a:r>
            <a:r>
              <a:rPr lang="en-US" sz="2200" dirty="0"/>
              <a:t> sur son plan: </a:t>
            </a:r>
            <a:r>
              <a:rPr lang="en-US" sz="2200" dirty="0" err="1"/>
              <a:t>demandez</a:t>
            </a:r>
            <a:r>
              <a:rPr lang="en-US" sz="2200" dirty="0"/>
              <a:t> </a:t>
            </a:r>
            <a:r>
              <a:rPr lang="en-US" sz="2200" dirty="0" err="1"/>
              <a:t>à</a:t>
            </a:r>
            <a:r>
              <a:rPr lang="en-US" sz="2200" dirty="0"/>
              <a:t> </a:t>
            </a:r>
            <a:r>
              <a:rPr lang="en-US" sz="2200" dirty="0" err="1"/>
              <a:t>en</a:t>
            </a:r>
            <a:r>
              <a:rPr lang="en-US" sz="2200" dirty="0"/>
              <a:t> </a:t>
            </a:r>
            <a:r>
              <a:rPr lang="en-US" sz="2200" dirty="0" err="1"/>
              <a:t>connaître</a:t>
            </a:r>
            <a:r>
              <a:rPr lang="en-US" sz="2200" dirty="0"/>
              <a:t> les </a:t>
            </a:r>
            <a:r>
              <a:rPr lang="en-US" sz="2200" dirty="0" err="1"/>
              <a:t>étapes</a:t>
            </a:r>
            <a:r>
              <a:rPr lang="en-US" sz="2200" dirty="0"/>
              <a:t>, comment </a:t>
            </a:r>
            <a:r>
              <a:rPr lang="en-US" sz="2200" dirty="0" err="1"/>
              <a:t>elle</a:t>
            </a:r>
            <a:r>
              <a:rPr lang="en-US" sz="2200" dirty="0"/>
              <a:t> </a:t>
            </a:r>
            <a:r>
              <a:rPr lang="en-US" sz="2200" dirty="0" err="1"/>
              <a:t>prévoit</a:t>
            </a:r>
            <a:r>
              <a:rPr lang="en-US" sz="2200" dirty="0"/>
              <a:t> se faire du mal, </a:t>
            </a:r>
            <a:r>
              <a:rPr lang="en-US" sz="2200" dirty="0" err="1"/>
              <a:t>si</a:t>
            </a:r>
            <a:r>
              <a:rPr lang="en-US" sz="2200" dirty="0"/>
              <a:t> </a:t>
            </a:r>
            <a:r>
              <a:rPr lang="en-US" sz="2200" dirty="0" err="1"/>
              <a:t>elle</a:t>
            </a:r>
            <a:r>
              <a:rPr lang="en-US" sz="2200" dirty="0"/>
              <a:t> a </a:t>
            </a:r>
            <a:r>
              <a:rPr lang="en-US" sz="2200" dirty="0" err="1"/>
              <a:t>eu</a:t>
            </a:r>
            <a:r>
              <a:rPr lang="en-US" sz="2200" dirty="0"/>
              <a:t> des pensées </a:t>
            </a:r>
            <a:r>
              <a:rPr lang="en-US" sz="2200" dirty="0" err="1"/>
              <a:t>similaires</a:t>
            </a:r>
            <a:r>
              <a:rPr lang="en-US" sz="2200" dirty="0"/>
              <a:t> dans le passé et </a:t>
            </a:r>
            <a:r>
              <a:rPr lang="en-US" sz="2200" dirty="0" err="1"/>
              <a:t>ce</a:t>
            </a:r>
            <a:r>
              <a:rPr lang="en-US" sz="2200" dirty="0"/>
              <a:t> </a:t>
            </a:r>
            <a:r>
              <a:rPr lang="en-US" sz="2200" dirty="0" err="1"/>
              <a:t>qu’il</a:t>
            </a:r>
            <a:r>
              <a:rPr lang="en-US" sz="2200" dirty="0"/>
              <a:t> </a:t>
            </a:r>
            <a:r>
              <a:rPr lang="en-US" sz="2200" dirty="0" err="1"/>
              <a:t>est</a:t>
            </a:r>
            <a:r>
              <a:rPr lang="en-US" sz="2200" dirty="0"/>
              <a:t> </a:t>
            </a:r>
            <a:r>
              <a:rPr lang="en-US" sz="2200" dirty="0" err="1"/>
              <a:t>advenu</a:t>
            </a:r>
            <a:r>
              <a:rPr lang="en-US" sz="2200" dirty="0"/>
              <a:t> par la suite.</a:t>
            </a:r>
          </a:p>
          <a:p>
            <a:pPr marL="236538" indent="-225425"/>
            <a:endParaRPr lang="en-US" sz="1200" dirty="0"/>
          </a:p>
          <a:p>
            <a:pPr marL="236538" indent="-225425"/>
            <a:r>
              <a:rPr lang="en-US" sz="2200" dirty="0"/>
              <a:t>• Si son plan </a:t>
            </a:r>
            <a:r>
              <a:rPr lang="en-US" sz="2200" dirty="0" err="1"/>
              <a:t>implique</a:t>
            </a:r>
            <a:r>
              <a:rPr lang="en-US" sz="2200" dirty="0"/>
              <a:t> des drogues </a:t>
            </a:r>
            <a:r>
              <a:rPr lang="en-US" sz="2200" dirty="0" err="1"/>
              <a:t>ou</a:t>
            </a:r>
            <a:r>
              <a:rPr lang="en-US" sz="2200" dirty="0"/>
              <a:t> </a:t>
            </a:r>
            <a:r>
              <a:rPr lang="en-US" sz="2200" dirty="0" err="1"/>
              <a:t>d'autres</a:t>
            </a:r>
            <a:r>
              <a:rPr lang="en-US" sz="2200" dirty="0"/>
              <a:t> </a:t>
            </a:r>
            <a:r>
              <a:rPr lang="en-US" sz="2200" dirty="0" err="1"/>
              <a:t>moyens</a:t>
            </a:r>
            <a:r>
              <a:rPr lang="en-US" sz="2200" dirty="0"/>
              <a:t> </a:t>
            </a:r>
            <a:r>
              <a:rPr lang="en-US" sz="2200" dirty="0" err="1"/>
              <a:t>d'automutilation</a:t>
            </a:r>
            <a:r>
              <a:rPr lang="en-US" sz="2200" dirty="0"/>
              <a:t>, </a:t>
            </a:r>
            <a:r>
              <a:rPr lang="en-US" sz="2200" dirty="0" err="1"/>
              <a:t>dites</a:t>
            </a:r>
            <a:r>
              <a:rPr lang="en-US" sz="2200" dirty="0"/>
              <a:t> </a:t>
            </a:r>
            <a:r>
              <a:rPr lang="en-US" sz="2200" dirty="0" err="1"/>
              <a:t>à</a:t>
            </a:r>
            <a:r>
              <a:rPr lang="en-US" sz="2200" dirty="0"/>
              <a:t> la </a:t>
            </a:r>
            <a:r>
              <a:rPr lang="en-US" sz="2200" dirty="0" err="1"/>
              <a:t>personne</a:t>
            </a:r>
            <a:r>
              <a:rPr lang="en-US" sz="2200" dirty="0"/>
              <a:t> que </a:t>
            </a:r>
            <a:r>
              <a:rPr lang="en-US" sz="2200" dirty="0" err="1"/>
              <a:t>vous</a:t>
            </a:r>
            <a:r>
              <a:rPr lang="en-US" sz="2200" dirty="0"/>
              <a:t> </a:t>
            </a:r>
            <a:r>
              <a:rPr lang="en-US" sz="2200" dirty="0" err="1"/>
              <a:t>souhaitez</a:t>
            </a:r>
            <a:r>
              <a:rPr lang="en-US" sz="2200" dirty="0"/>
              <a:t> conserver avec </a:t>
            </a:r>
            <a:r>
              <a:rPr lang="en-US" sz="2200" dirty="0" err="1"/>
              <a:t>vous</a:t>
            </a:r>
            <a:r>
              <a:rPr lang="en-US" sz="2200" dirty="0"/>
              <a:t> les articles </a:t>
            </a:r>
            <a:r>
              <a:rPr lang="en-US" sz="2200" dirty="0" err="1"/>
              <a:t>dangereux</a:t>
            </a:r>
            <a:r>
              <a:rPr lang="en-US" sz="2200" dirty="0"/>
              <a:t> </a:t>
            </a:r>
            <a:r>
              <a:rPr lang="en-US" sz="2200" dirty="0" err="1"/>
              <a:t>jusqu'à</a:t>
            </a:r>
            <a:r>
              <a:rPr lang="en-US" sz="2200" dirty="0"/>
              <a:t> </a:t>
            </a:r>
            <a:r>
              <a:rPr lang="en-US" sz="2200" dirty="0" err="1"/>
              <a:t>ce</a:t>
            </a:r>
            <a:r>
              <a:rPr lang="en-US" sz="2200" dirty="0"/>
              <a:t> </a:t>
            </a:r>
            <a:r>
              <a:rPr lang="en-US" sz="2200" dirty="0" err="1"/>
              <a:t>qu'elle</a:t>
            </a:r>
            <a:r>
              <a:rPr lang="en-US" sz="2200" dirty="0"/>
              <a:t> se </a:t>
            </a:r>
            <a:r>
              <a:rPr lang="en-US" sz="2200" dirty="0" err="1"/>
              <a:t>sente</a:t>
            </a:r>
            <a:r>
              <a:rPr lang="en-US" sz="2200" dirty="0"/>
              <a:t> plus </a:t>
            </a:r>
            <a:r>
              <a:rPr lang="en-US" sz="2200" dirty="0" err="1"/>
              <a:t>en</a:t>
            </a:r>
            <a:r>
              <a:rPr lang="en-US" sz="2200" dirty="0"/>
              <a:t> </a:t>
            </a:r>
            <a:r>
              <a:rPr lang="en-US" sz="2200" dirty="0" err="1"/>
              <a:t>sécurité</a:t>
            </a:r>
            <a:r>
              <a:rPr lang="en-US" sz="2200" dirty="0"/>
              <a:t>.</a:t>
            </a:r>
          </a:p>
          <a:p>
            <a:pPr marL="236538" indent="-225425"/>
            <a:endParaRPr lang="en-US" sz="1200" dirty="0"/>
          </a:p>
          <a:p>
            <a:pPr marL="236538" indent="-225425"/>
            <a:r>
              <a:rPr lang="en-US" sz="2200" dirty="0"/>
              <a:t>• Si </a:t>
            </a:r>
            <a:r>
              <a:rPr lang="en-US" sz="2200" dirty="0" err="1"/>
              <a:t>une</a:t>
            </a:r>
            <a:r>
              <a:rPr lang="en-US" sz="2200" dirty="0"/>
              <a:t> </a:t>
            </a:r>
            <a:r>
              <a:rPr lang="en-US" sz="2200" dirty="0" err="1"/>
              <a:t>arme</a:t>
            </a:r>
            <a:r>
              <a:rPr lang="en-US" sz="2200" dirty="0"/>
              <a:t> </a:t>
            </a:r>
            <a:r>
              <a:rPr lang="en-US" sz="2200" dirty="0" err="1"/>
              <a:t>à</a:t>
            </a:r>
            <a:r>
              <a:rPr lang="en-US" sz="2200" dirty="0"/>
              <a:t> feu </a:t>
            </a:r>
            <a:r>
              <a:rPr lang="en-US" sz="2200" dirty="0" err="1"/>
              <a:t>est</a:t>
            </a:r>
            <a:r>
              <a:rPr lang="en-US" sz="2200" dirty="0"/>
              <a:t> </a:t>
            </a:r>
            <a:r>
              <a:rPr lang="en-US" sz="2200" dirty="0" err="1"/>
              <a:t>impliquée</a:t>
            </a:r>
            <a:r>
              <a:rPr lang="en-US" sz="2200" dirty="0"/>
              <a:t>, </a:t>
            </a:r>
            <a:r>
              <a:rPr lang="en-US" sz="2200" dirty="0" err="1"/>
              <a:t>vous</a:t>
            </a:r>
            <a:r>
              <a:rPr lang="en-US" sz="2200" dirty="0"/>
              <a:t> </a:t>
            </a:r>
            <a:r>
              <a:rPr lang="en-US" sz="2200" dirty="0" err="1"/>
              <a:t>devrez</a:t>
            </a:r>
            <a:r>
              <a:rPr lang="en-US" sz="2200" dirty="0"/>
              <a:t> </a:t>
            </a:r>
            <a:r>
              <a:rPr lang="en-US" sz="2200" dirty="0" err="1"/>
              <a:t>peut-être</a:t>
            </a:r>
            <a:r>
              <a:rPr lang="en-US" sz="2200" dirty="0"/>
              <a:t> </a:t>
            </a:r>
            <a:r>
              <a:rPr lang="en-US" sz="2200" dirty="0" err="1"/>
              <a:t>retirer</a:t>
            </a:r>
            <a:r>
              <a:rPr lang="en-US" sz="2200" dirty="0"/>
              <a:t> la </a:t>
            </a:r>
            <a:r>
              <a:rPr lang="en-US" sz="2200" dirty="0" err="1"/>
              <a:t>personne</a:t>
            </a:r>
            <a:r>
              <a:rPr lang="en-US" sz="2200" dirty="0"/>
              <a:t> du lieu </a:t>
            </a:r>
            <a:r>
              <a:rPr lang="en-US" sz="2200" dirty="0" err="1"/>
              <a:t>où</a:t>
            </a:r>
            <a:r>
              <a:rPr lang="en-US" sz="2200" dirty="0"/>
              <a:t> </a:t>
            </a:r>
            <a:r>
              <a:rPr lang="en-US" sz="2200" dirty="0" err="1"/>
              <a:t>est</a:t>
            </a:r>
            <a:r>
              <a:rPr lang="en-US" sz="2200" dirty="0"/>
              <a:t> </a:t>
            </a:r>
            <a:r>
              <a:rPr lang="en-US" sz="2200" dirty="0" err="1"/>
              <a:t>gardée</a:t>
            </a:r>
            <a:r>
              <a:rPr lang="en-US" sz="2200" dirty="0"/>
              <a:t> </a:t>
            </a:r>
            <a:r>
              <a:rPr lang="en-US" sz="2200" dirty="0" err="1"/>
              <a:t>l'arme</a:t>
            </a:r>
            <a:r>
              <a:rPr lang="en-US" sz="2200" dirty="0"/>
              <a:t> </a:t>
            </a:r>
            <a:r>
              <a:rPr lang="en-US" sz="2200" dirty="0" err="1"/>
              <a:t>à</a:t>
            </a:r>
            <a:r>
              <a:rPr lang="en-US" sz="2200" dirty="0"/>
              <a:t> feu – </a:t>
            </a:r>
            <a:r>
              <a:rPr lang="en-US" sz="2200" dirty="0" err="1"/>
              <a:t>suggérez-lui</a:t>
            </a:r>
            <a:r>
              <a:rPr lang="en-US" sz="2200" dirty="0"/>
              <a:t> </a:t>
            </a:r>
            <a:r>
              <a:rPr lang="en-US" sz="2200" dirty="0" err="1"/>
              <a:t>alors</a:t>
            </a:r>
            <a:r>
              <a:rPr lang="en-US" sz="2200" dirty="0"/>
              <a:t> </a:t>
            </a:r>
            <a:r>
              <a:rPr lang="en-US" sz="2200" dirty="0" err="1"/>
              <a:t>d'aller</a:t>
            </a:r>
            <a:r>
              <a:rPr lang="en-US" sz="2200" dirty="0"/>
              <a:t> </a:t>
            </a:r>
            <a:r>
              <a:rPr lang="en-US" sz="2200" dirty="0" err="1"/>
              <a:t>vous</a:t>
            </a:r>
            <a:r>
              <a:rPr lang="en-US" sz="2200" dirty="0"/>
              <a:t> </a:t>
            </a:r>
            <a:r>
              <a:rPr lang="en-US" sz="2200" dirty="0" err="1"/>
              <a:t>promener</a:t>
            </a:r>
            <a:r>
              <a:rPr lang="en-US" sz="2200" dirty="0"/>
              <a:t> </a:t>
            </a:r>
            <a:r>
              <a:rPr lang="en-US" sz="2200" dirty="0" err="1"/>
              <a:t>ou</a:t>
            </a:r>
            <a:r>
              <a:rPr lang="en-US" sz="2200" dirty="0"/>
              <a:t> </a:t>
            </a:r>
            <a:r>
              <a:rPr lang="en-US" sz="2200" dirty="0" err="1"/>
              <a:t>d’aller</a:t>
            </a:r>
            <a:r>
              <a:rPr lang="en-US" sz="2200" dirty="0"/>
              <a:t> prendre un café </a:t>
            </a:r>
            <a:r>
              <a:rPr lang="en-US" sz="2200" dirty="0" err="1"/>
              <a:t>ailleurs</a:t>
            </a:r>
            <a:r>
              <a:rPr lang="en-US" sz="2200" dirty="0"/>
              <a:t> </a:t>
            </a:r>
            <a:r>
              <a:rPr lang="en-US" sz="2200" dirty="0" err="1"/>
              <a:t>afin</a:t>
            </a:r>
            <a:r>
              <a:rPr lang="en-US" sz="2200" dirty="0"/>
              <a:t> de </a:t>
            </a:r>
            <a:r>
              <a:rPr lang="en-US" sz="2200" dirty="0" err="1"/>
              <a:t>pouvoir</a:t>
            </a:r>
            <a:r>
              <a:rPr lang="en-US" sz="2200" dirty="0"/>
              <a:t> demander </a:t>
            </a:r>
            <a:r>
              <a:rPr lang="en-US" sz="2200" dirty="0" err="1"/>
              <a:t>à</a:t>
            </a:r>
            <a:r>
              <a:rPr lang="en-US" sz="2200" dirty="0"/>
              <a:t> </a:t>
            </a:r>
            <a:r>
              <a:rPr lang="en-US" sz="2200" dirty="0" err="1"/>
              <a:t>quelqu'un</a:t>
            </a:r>
            <a:r>
              <a:rPr lang="en-US" sz="2200" dirty="0"/>
              <a:t> </a:t>
            </a:r>
            <a:r>
              <a:rPr lang="en-US" sz="2200" dirty="0" err="1"/>
              <a:t>d’enlever</a:t>
            </a:r>
            <a:r>
              <a:rPr lang="en-US" sz="2200" dirty="0"/>
              <a:t> </a:t>
            </a:r>
            <a:r>
              <a:rPr lang="en-US" sz="2200" dirty="0" err="1"/>
              <a:t>l’arme</a:t>
            </a:r>
            <a:r>
              <a:rPr lang="en-US" sz="2200" dirty="0"/>
              <a:t> </a:t>
            </a:r>
            <a:r>
              <a:rPr lang="en-US" sz="2200" dirty="0" err="1"/>
              <a:t>à</a:t>
            </a:r>
            <a:r>
              <a:rPr lang="en-US" sz="2200" dirty="0"/>
              <a:t> feu du lieu </a:t>
            </a:r>
            <a:r>
              <a:rPr lang="en-US" sz="2200" dirty="0" err="1"/>
              <a:t>où</a:t>
            </a:r>
            <a:r>
              <a:rPr lang="en-US" sz="2200" dirty="0"/>
              <a:t> </a:t>
            </a:r>
            <a:r>
              <a:rPr lang="en-US" sz="2200" dirty="0" err="1"/>
              <a:t>elle</a:t>
            </a:r>
            <a:r>
              <a:rPr lang="en-US" sz="2200" dirty="0"/>
              <a:t> se </a:t>
            </a:r>
            <a:r>
              <a:rPr lang="en-US" sz="2200" dirty="0" err="1"/>
              <a:t>trouve</a:t>
            </a:r>
            <a:r>
              <a:rPr lang="en-US" sz="2200" dirty="0"/>
              <a:t>.</a:t>
            </a:r>
          </a:p>
          <a:p>
            <a:pPr marL="236538" indent="-225425"/>
            <a:endParaRPr lang="en-US" sz="1200" dirty="0"/>
          </a:p>
          <a:p>
            <a:pPr marL="236538" indent="-225425"/>
            <a:r>
              <a:rPr lang="en-US" sz="2200" dirty="0"/>
              <a:t>• </a:t>
            </a:r>
            <a:r>
              <a:rPr lang="en-US" sz="2200" dirty="0" err="1"/>
              <a:t>Suggérez</a:t>
            </a:r>
            <a:r>
              <a:rPr lang="en-US" sz="2200" dirty="0"/>
              <a:t> </a:t>
            </a:r>
            <a:r>
              <a:rPr lang="en-US" sz="2200" dirty="0" err="1"/>
              <a:t>d’appeler</a:t>
            </a:r>
            <a:r>
              <a:rPr lang="en-US" sz="2200" dirty="0"/>
              <a:t> </a:t>
            </a:r>
            <a:r>
              <a:rPr lang="en-US" sz="2200" dirty="0" err="1"/>
              <a:t>ou</a:t>
            </a:r>
            <a:r>
              <a:rPr lang="en-US" sz="2200" dirty="0"/>
              <a:t> </a:t>
            </a:r>
            <a:r>
              <a:rPr lang="en-US" sz="2200" dirty="0" err="1"/>
              <a:t>d’envoyer</a:t>
            </a:r>
            <a:r>
              <a:rPr lang="en-US" sz="2200" dirty="0"/>
              <a:t> un SMS ensemble </a:t>
            </a:r>
            <a:r>
              <a:rPr lang="en-US" sz="2200" dirty="0" err="1"/>
              <a:t>à</a:t>
            </a:r>
            <a:r>
              <a:rPr lang="en-US" sz="2200" dirty="0"/>
              <a:t> </a:t>
            </a:r>
            <a:r>
              <a:rPr lang="en-US" sz="2200" dirty="0" err="1"/>
              <a:t>une</a:t>
            </a:r>
            <a:r>
              <a:rPr lang="en-US" sz="2200" dirty="0"/>
              <a:t> </a:t>
            </a:r>
            <a:r>
              <a:rPr lang="en-US" sz="2200" dirty="0" err="1"/>
              <a:t>ligne</a:t>
            </a:r>
            <a:r>
              <a:rPr lang="en-US" sz="2200" dirty="0"/>
              <a:t> info-suicide - </a:t>
            </a:r>
            <a:r>
              <a:rPr lang="en-US" sz="2200" dirty="0" err="1"/>
              <a:t>ou</a:t>
            </a:r>
            <a:r>
              <a:rPr lang="en-US" sz="2200" dirty="0"/>
              <a:t> </a:t>
            </a:r>
            <a:r>
              <a:rPr lang="en-US" sz="2200" dirty="0" err="1"/>
              <a:t>proposez</a:t>
            </a:r>
            <a:r>
              <a:rPr lang="en-US" sz="2200" dirty="0"/>
              <a:t> </a:t>
            </a:r>
            <a:r>
              <a:rPr lang="en-US" sz="2200" dirty="0" err="1"/>
              <a:t>carrément</a:t>
            </a:r>
            <a:r>
              <a:rPr lang="en-US" sz="2200" dirty="0"/>
              <a:t> de le faire </a:t>
            </a:r>
            <a:r>
              <a:rPr lang="en-US" sz="2200" dirty="0" err="1"/>
              <a:t>à</a:t>
            </a:r>
            <a:r>
              <a:rPr lang="en-US" sz="2200" dirty="0"/>
              <a:t> </a:t>
            </a:r>
            <a:r>
              <a:rPr lang="en-US" sz="2200" dirty="0" err="1"/>
              <a:t>sa</a:t>
            </a:r>
            <a:r>
              <a:rPr lang="en-US" sz="2200" dirty="0"/>
              <a:t> place, </a:t>
            </a:r>
            <a:r>
              <a:rPr lang="en-US" sz="2200" dirty="0" err="1"/>
              <a:t>en</a:t>
            </a:r>
            <a:r>
              <a:rPr lang="en-US" sz="2200" dirty="0"/>
              <a:t> </a:t>
            </a:r>
            <a:r>
              <a:rPr lang="en-US" sz="2200" dirty="0" err="1"/>
              <a:t>sa</a:t>
            </a:r>
            <a:r>
              <a:rPr lang="en-US" sz="2200" dirty="0"/>
              <a:t> </a:t>
            </a:r>
            <a:r>
              <a:rPr lang="en-US" sz="2200" dirty="0" err="1"/>
              <a:t>présence</a:t>
            </a:r>
            <a:r>
              <a:rPr lang="en-US" sz="2200" dirty="0"/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AFD572-8E12-C247-A922-BBAA7090036E}"/>
              </a:ext>
            </a:extLst>
          </p:cNvPr>
          <p:cNvSpPr txBox="1"/>
          <p:nvPr/>
        </p:nvSpPr>
        <p:spPr>
          <a:xfrm>
            <a:off x="762000" y="466652"/>
            <a:ext cx="1066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err="1">
                <a:solidFill>
                  <a:srgbClr val="7A68AE"/>
                </a:solidFill>
              </a:rPr>
              <a:t>Continuez</a:t>
            </a:r>
            <a:r>
              <a:rPr lang="en-US" sz="2800" b="1" i="1" dirty="0">
                <a:solidFill>
                  <a:srgbClr val="7A68AE"/>
                </a:solidFill>
              </a:rPr>
              <a:t> </a:t>
            </a:r>
            <a:r>
              <a:rPr lang="en-US" sz="2800" b="1" i="1" dirty="0" err="1">
                <a:solidFill>
                  <a:srgbClr val="7A68AE"/>
                </a:solidFill>
              </a:rPr>
              <a:t>à</a:t>
            </a:r>
            <a:r>
              <a:rPr lang="en-US" sz="2800" b="1" i="1" dirty="0">
                <a:solidFill>
                  <a:srgbClr val="7A68AE"/>
                </a:solidFill>
              </a:rPr>
              <a:t> </a:t>
            </a:r>
            <a:r>
              <a:rPr lang="en-US" sz="2800" b="1" i="1" dirty="0" err="1">
                <a:solidFill>
                  <a:srgbClr val="7A68AE"/>
                </a:solidFill>
              </a:rPr>
              <a:t>utiliser</a:t>
            </a:r>
            <a:r>
              <a:rPr lang="en-US" sz="2800" b="1" i="1" dirty="0">
                <a:solidFill>
                  <a:srgbClr val="7A68AE"/>
                </a:solidFill>
              </a:rPr>
              <a:t> les directives de DEMANDEZ.</a:t>
            </a:r>
          </a:p>
          <a:p>
            <a:pPr algn="ctr"/>
            <a:r>
              <a:rPr lang="en-US" sz="2800" b="1" i="1" dirty="0">
                <a:solidFill>
                  <a:srgbClr val="7A68AE"/>
                </a:solidFill>
              </a:rPr>
              <a:t>Ne </a:t>
            </a:r>
            <a:r>
              <a:rPr lang="en-US" sz="2800" b="1" i="1" dirty="0" err="1">
                <a:solidFill>
                  <a:srgbClr val="7A68AE"/>
                </a:solidFill>
              </a:rPr>
              <a:t>rejetez</a:t>
            </a:r>
            <a:r>
              <a:rPr lang="en-US" sz="2800" b="1" i="1" dirty="0">
                <a:solidFill>
                  <a:srgbClr val="7A68AE"/>
                </a:solidFill>
              </a:rPr>
              <a:t> pas, ne </a:t>
            </a:r>
            <a:r>
              <a:rPr lang="en-US" sz="2800" b="1" i="1" dirty="0" err="1">
                <a:solidFill>
                  <a:srgbClr val="7A68AE"/>
                </a:solidFill>
              </a:rPr>
              <a:t>discutez</a:t>
            </a:r>
            <a:r>
              <a:rPr lang="en-US" sz="2800" b="1" i="1" dirty="0">
                <a:solidFill>
                  <a:srgbClr val="7A68AE"/>
                </a:solidFill>
              </a:rPr>
              <a:t> pas </a:t>
            </a:r>
            <a:r>
              <a:rPr lang="en-US" sz="2800" b="1" i="1" dirty="0" err="1">
                <a:solidFill>
                  <a:srgbClr val="7A68AE"/>
                </a:solidFill>
              </a:rPr>
              <a:t>ou</a:t>
            </a:r>
            <a:r>
              <a:rPr lang="en-US" sz="2800" b="1" i="1" dirty="0">
                <a:solidFill>
                  <a:srgbClr val="7A68AE"/>
                </a:solidFill>
              </a:rPr>
              <a:t> ne </a:t>
            </a:r>
            <a:r>
              <a:rPr lang="en-US" sz="2800" b="1" i="1" dirty="0" err="1">
                <a:solidFill>
                  <a:srgbClr val="7A68AE"/>
                </a:solidFill>
              </a:rPr>
              <a:t>contredisez</a:t>
            </a:r>
            <a:r>
              <a:rPr lang="en-US" sz="2800" b="1" i="1" dirty="0">
                <a:solidFill>
                  <a:srgbClr val="7A68AE"/>
                </a:solidFill>
              </a:rPr>
              <a:t> pas la </a:t>
            </a:r>
            <a:r>
              <a:rPr lang="en-US" sz="2800" b="1" i="1" dirty="0" err="1">
                <a:solidFill>
                  <a:srgbClr val="7A68AE"/>
                </a:solidFill>
              </a:rPr>
              <a:t>personne</a:t>
            </a:r>
            <a:r>
              <a:rPr lang="en-US" sz="2800" b="1" i="1" dirty="0">
                <a:solidFill>
                  <a:srgbClr val="7A68AE"/>
                </a:solidFill>
              </a:rPr>
              <a:t>.</a:t>
            </a:r>
            <a:endParaRPr lang="en-US" sz="2200" b="1" i="1" dirty="0">
              <a:solidFill>
                <a:srgbClr val="7A68A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14E0D5-D0D6-C046-B027-C6A5E0EA67AF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FE5821-3788-4C4C-A406-05F0ACD5C02E}"/>
              </a:ext>
            </a:extLst>
          </p:cNvPr>
          <p:cNvSpPr txBox="1"/>
          <p:nvPr/>
        </p:nvSpPr>
        <p:spPr>
          <a:xfrm>
            <a:off x="-7443" y="644160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1. DEMANDEZ    2. SOYEZ PRÉSENT    </a:t>
            </a:r>
            <a:r>
              <a:rPr lang="en-US" b="1" dirty="0">
                <a:solidFill>
                  <a:srgbClr val="FFFF00"/>
                </a:solidFill>
              </a:rPr>
              <a:t>3. PRÉSERVEZ LEUR SÉCURITÉ    </a:t>
            </a:r>
            <a:r>
              <a:rPr lang="en-US" dirty="0"/>
              <a:t>4. AIDEZ-LES </a:t>
            </a:r>
            <a:r>
              <a:rPr lang="en-US" dirty="0" err="1"/>
              <a:t>À</a:t>
            </a:r>
            <a:r>
              <a:rPr lang="en-US" dirty="0"/>
              <a:t> GARDER LE CONTACT    5. FAITES LE SUIVI</a:t>
            </a:r>
          </a:p>
        </p:txBody>
      </p:sp>
    </p:spTree>
    <p:extLst>
      <p:ext uri="{BB962C8B-B14F-4D97-AF65-F5344CB8AC3E}">
        <p14:creationId xmlns:p14="http://schemas.microsoft.com/office/powerpoint/2010/main" val="39876073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8EF3808-1ACA-B54F-8818-EC5CB808623F}"/>
              </a:ext>
            </a:extLst>
          </p:cNvPr>
          <p:cNvSpPr txBox="1"/>
          <p:nvPr/>
        </p:nvSpPr>
        <p:spPr>
          <a:xfrm>
            <a:off x="762000" y="1610245"/>
            <a:ext cx="10668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Dites-lui</a:t>
            </a:r>
            <a:r>
              <a:rPr lang="en-US" sz="2400" dirty="0"/>
              <a:t> que </a:t>
            </a:r>
            <a:r>
              <a:rPr lang="en-US" sz="2400" dirty="0" err="1"/>
              <a:t>vous</a:t>
            </a:r>
            <a:r>
              <a:rPr lang="en-US" sz="2400" dirty="0"/>
              <a:t> </a:t>
            </a:r>
            <a:r>
              <a:rPr lang="en-US" sz="2400" dirty="0" err="1"/>
              <a:t>vous</a:t>
            </a:r>
            <a:r>
              <a:rPr lang="en-US" sz="2400" dirty="0"/>
              <a:t> </a:t>
            </a:r>
            <a:r>
              <a:rPr lang="en-US" sz="2400" dirty="0" err="1"/>
              <a:t>inquiétez</a:t>
            </a:r>
            <a:r>
              <a:rPr lang="en-US" sz="2400" dirty="0"/>
              <a:t> et ne </a:t>
            </a:r>
            <a:r>
              <a:rPr lang="en-US" sz="2400" dirty="0" err="1"/>
              <a:t>voulez</a:t>
            </a:r>
            <a:r>
              <a:rPr lang="en-US" sz="2400" dirty="0"/>
              <a:t> pas </a:t>
            </a:r>
            <a:r>
              <a:rPr lang="en-US" sz="2400" dirty="0" err="1"/>
              <a:t>qu'elle</a:t>
            </a:r>
            <a:r>
              <a:rPr lang="en-US" sz="2400" dirty="0"/>
              <a:t> </a:t>
            </a:r>
            <a:r>
              <a:rPr lang="en-US" sz="2400" dirty="0" err="1"/>
              <a:t>soit</a:t>
            </a:r>
            <a:r>
              <a:rPr lang="en-US" sz="2400" dirty="0"/>
              <a:t> </a:t>
            </a:r>
            <a:r>
              <a:rPr lang="en-US" sz="2400" dirty="0" err="1"/>
              <a:t>seule</a:t>
            </a:r>
            <a:r>
              <a:rPr lang="en-US" sz="2400" dirty="0"/>
              <a:t>. </a:t>
            </a:r>
            <a:r>
              <a:rPr lang="en-US" sz="2400" dirty="0" err="1"/>
              <a:t>Rappelez-lui</a:t>
            </a:r>
            <a:r>
              <a:rPr lang="en-US" sz="2400" dirty="0"/>
              <a:t> que </a:t>
            </a:r>
            <a:r>
              <a:rPr lang="en-US" sz="2400" dirty="0" err="1"/>
              <a:t>vous</a:t>
            </a:r>
            <a:r>
              <a:rPr lang="en-US" sz="2400" dirty="0"/>
              <a:t> </a:t>
            </a:r>
            <a:r>
              <a:rPr lang="en-US" sz="2400" dirty="0" err="1"/>
              <a:t>vous</a:t>
            </a:r>
            <a:r>
              <a:rPr lang="en-US" sz="2400" dirty="0"/>
              <a:t> </a:t>
            </a:r>
            <a:r>
              <a:rPr lang="en-US" sz="2400" dirty="0" err="1"/>
              <a:t>souciez</a:t>
            </a:r>
            <a:r>
              <a:rPr lang="en-US" sz="2400" dirty="0"/>
              <a:t> </a:t>
            </a:r>
            <a:r>
              <a:rPr lang="en-US" sz="2400" dirty="0" err="1"/>
              <a:t>d’elle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r>
              <a:rPr lang="en-US" sz="2400" dirty="0" err="1"/>
              <a:t>N'ayez</a:t>
            </a:r>
            <a:r>
              <a:rPr lang="en-US" sz="2400" dirty="0"/>
              <a:t> pas </a:t>
            </a:r>
            <a:r>
              <a:rPr lang="en-US" sz="2400" dirty="0" err="1"/>
              <a:t>peur</a:t>
            </a:r>
            <a:r>
              <a:rPr lang="en-US" sz="2400" dirty="0"/>
              <a:t> de </a:t>
            </a:r>
            <a:r>
              <a:rPr lang="en-US" sz="2400" dirty="0" err="1"/>
              <a:t>lui</a:t>
            </a:r>
            <a:r>
              <a:rPr lang="en-US" sz="2400" dirty="0"/>
              <a:t> demander (</a:t>
            </a:r>
            <a:r>
              <a:rPr lang="en-US" sz="2400" dirty="0" err="1"/>
              <a:t>doucement</a:t>
            </a:r>
            <a:r>
              <a:rPr lang="en-US" sz="2400" dirty="0"/>
              <a:t>, </a:t>
            </a:r>
            <a:r>
              <a:rPr lang="en-US" sz="2400" dirty="0" err="1"/>
              <a:t>comme</a:t>
            </a:r>
            <a:r>
              <a:rPr lang="en-US" sz="2400" dirty="0"/>
              <a:t> </a:t>
            </a:r>
            <a:r>
              <a:rPr lang="en-US" sz="2400" dirty="0" err="1"/>
              <a:t>si</a:t>
            </a:r>
            <a:r>
              <a:rPr lang="en-US" sz="2400" dirty="0"/>
              <a:t> </a:t>
            </a:r>
            <a:r>
              <a:rPr lang="en-US" sz="2400" dirty="0" err="1"/>
              <a:t>vous</a:t>
            </a:r>
            <a:r>
              <a:rPr lang="en-US" sz="2400" dirty="0"/>
              <a:t> </a:t>
            </a:r>
            <a:r>
              <a:rPr lang="en-US" sz="2400" dirty="0" err="1"/>
              <a:t>étiez</a:t>
            </a:r>
            <a:r>
              <a:rPr lang="en-US" sz="2400" dirty="0"/>
              <a:t> </a:t>
            </a:r>
            <a:r>
              <a:rPr lang="en-US" sz="2400" dirty="0" err="1"/>
              <a:t>curieux</a:t>
            </a:r>
            <a:r>
              <a:rPr lang="en-US" sz="2400" dirty="0"/>
              <a:t>) de </a:t>
            </a:r>
            <a:r>
              <a:rPr lang="en-US" sz="2400" dirty="0" err="1"/>
              <a:t>décrire</a:t>
            </a:r>
            <a:r>
              <a:rPr lang="en-US" sz="2400" dirty="0"/>
              <a:t> son plan. </a:t>
            </a:r>
            <a:r>
              <a:rPr lang="en-US" sz="2400" dirty="0" err="1"/>
              <a:t>Essayez</a:t>
            </a:r>
            <a:r>
              <a:rPr lang="en-US" sz="2400" dirty="0"/>
              <a:t> </a:t>
            </a:r>
            <a:r>
              <a:rPr lang="en-US" sz="2400" dirty="0" err="1"/>
              <a:t>d'obtenir</a:t>
            </a:r>
            <a:r>
              <a:rPr lang="en-US" sz="2400" dirty="0"/>
              <a:t> </a:t>
            </a:r>
            <a:r>
              <a:rPr lang="en-US" sz="2400" dirty="0" err="1"/>
              <a:t>autant</a:t>
            </a:r>
            <a:r>
              <a:rPr lang="en-US" sz="2400" dirty="0"/>
              <a:t> de </a:t>
            </a:r>
            <a:r>
              <a:rPr lang="en-US" sz="2400" dirty="0" err="1"/>
              <a:t>détails</a:t>
            </a:r>
            <a:r>
              <a:rPr lang="en-US" sz="2400" dirty="0"/>
              <a:t> que possible.</a:t>
            </a:r>
          </a:p>
          <a:p>
            <a:endParaRPr lang="en-US" sz="2400" dirty="0"/>
          </a:p>
          <a:p>
            <a:r>
              <a:rPr lang="en-US" sz="2400" dirty="0" err="1"/>
              <a:t>Demandez-lui</a:t>
            </a:r>
            <a:r>
              <a:rPr lang="en-US" sz="2400" dirty="0"/>
              <a:t> </a:t>
            </a:r>
            <a:r>
              <a:rPr lang="en-US" sz="2400" dirty="0" err="1"/>
              <a:t>ce</a:t>
            </a:r>
            <a:r>
              <a:rPr lang="en-US" sz="2400" dirty="0"/>
              <a:t> que </a:t>
            </a:r>
            <a:r>
              <a:rPr lang="en-US" sz="2400" dirty="0" err="1"/>
              <a:t>vous</a:t>
            </a:r>
            <a:r>
              <a:rPr lang="en-US" sz="2400" dirty="0"/>
              <a:t> </a:t>
            </a:r>
            <a:r>
              <a:rPr lang="en-US" sz="2400" dirty="0" err="1"/>
              <a:t>pouvez</a:t>
            </a:r>
            <a:r>
              <a:rPr lang="en-US" sz="2400" dirty="0"/>
              <a:t> faire pour </a:t>
            </a:r>
            <a:r>
              <a:rPr lang="en-US" sz="2400" dirty="0" err="1"/>
              <a:t>l’empêcher</a:t>
            </a:r>
            <a:r>
              <a:rPr lang="en-US" sz="2400" dirty="0"/>
              <a:t> de se faire du mal. Elle </a:t>
            </a:r>
            <a:r>
              <a:rPr lang="en-US" sz="2400" dirty="0" err="1"/>
              <a:t>répondra</a:t>
            </a:r>
            <a:r>
              <a:rPr lang="en-US" sz="2400" dirty="0"/>
              <a:t> </a:t>
            </a:r>
            <a:r>
              <a:rPr lang="en-US" sz="2400" dirty="0" err="1"/>
              <a:t>très</a:t>
            </a:r>
            <a:r>
              <a:rPr lang="en-US" sz="2400" dirty="0"/>
              <a:t> </a:t>
            </a:r>
            <a:r>
              <a:rPr lang="en-US" sz="2400" dirty="0" err="1"/>
              <a:t>probablement</a:t>
            </a:r>
            <a:r>
              <a:rPr lang="en-US" sz="2400" dirty="0"/>
              <a:t> «</a:t>
            </a:r>
            <a:r>
              <a:rPr lang="en-US" sz="2400" dirty="0" err="1"/>
              <a:t>rien</a:t>
            </a:r>
            <a:r>
              <a:rPr lang="en-US" sz="2400" dirty="0"/>
              <a:t>» - </a:t>
            </a:r>
            <a:r>
              <a:rPr lang="en-US" sz="2400" dirty="0" err="1"/>
              <a:t>mais</a:t>
            </a:r>
            <a:r>
              <a:rPr lang="en-US" sz="2400" dirty="0"/>
              <a:t> </a:t>
            </a:r>
            <a:r>
              <a:rPr lang="en-US" sz="2400" dirty="0" err="1"/>
              <a:t>vous</a:t>
            </a:r>
            <a:r>
              <a:rPr lang="en-US" sz="2400" dirty="0"/>
              <a:t> </a:t>
            </a:r>
            <a:r>
              <a:rPr lang="en-US" sz="2400" dirty="0" err="1"/>
              <a:t>gagnerez</a:t>
            </a:r>
            <a:r>
              <a:rPr lang="en-US" sz="2400" dirty="0"/>
              <a:t> du temps.</a:t>
            </a:r>
          </a:p>
          <a:p>
            <a:endParaRPr lang="en-US" sz="2400" dirty="0"/>
          </a:p>
          <a:p>
            <a:r>
              <a:rPr lang="en-US" sz="2400" dirty="0" err="1"/>
              <a:t>Allez</a:t>
            </a:r>
            <a:r>
              <a:rPr lang="en-US" sz="2400" dirty="0"/>
              <a:t>-y </a:t>
            </a:r>
            <a:r>
              <a:rPr lang="en-US" sz="2400" dirty="0" err="1"/>
              <a:t>lentement</a:t>
            </a:r>
            <a:r>
              <a:rPr lang="en-US" sz="2400" dirty="0"/>
              <a:t>. </a:t>
            </a:r>
            <a:r>
              <a:rPr lang="en-US" sz="2400" b="1" dirty="0"/>
              <a:t>Le temps </a:t>
            </a:r>
            <a:r>
              <a:rPr lang="en-US" sz="2400" b="1" dirty="0" err="1"/>
              <a:t>est</a:t>
            </a:r>
            <a:r>
              <a:rPr lang="en-US" sz="2400" b="1" dirty="0"/>
              <a:t> </a:t>
            </a:r>
            <a:r>
              <a:rPr lang="en-US" sz="2400" b="1" dirty="0" err="1"/>
              <a:t>votre</a:t>
            </a:r>
            <a:r>
              <a:rPr lang="en-US" sz="2400" b="1" dirty="0"/>
              <a:t> </a:t>
            </a:r>
            <a:r>
              <a:rPr lang="en-US" sz="2400" b="1" dirty="0" err="1"/>
              <a:t>ami</a:t>
            </a:r>
            <a:r>
              <a:rPr lang="en-US" sz="2400" b="1" dirty="0"/>
              <a:t>. </a:t>
            </a:r>
            <a:r>
              <a:rPr lang="en-US" sz="2400" dirty="0"/>
              <a:t>Plus </a:t>
            </a:r>
            <a:r>
              <a:rPr lang="en-US" sz="2400" dirty="0" err="1"/>
              <a:t>vous</a:t>
            </a:r>
            <a:r>
              <a:rPr lang="en-US" sz="2400" dirty="0"/>
              <a:t> </a:t>
            </a:r>
            <a:r>
              <a:rPr lang="en-US" sz="2400" dirty="0" err="1"/>
              <a:t>ferez</a:t>
            </a:r>
            <a:r>
              <a:rPr lang="en-US" sz="2400" dirty="0"/>
              <a:t> </a:t>
            </a:r>
            <a:r>
              <a:rPr lang="en-US" sz="2400" dirty="0" err="1"/>
              <a:t>parler</a:t>
            </a:r>
            <a:r>
              <a:rPr lang="en-US" sz="2400" dirty="0"/>
              <a:t> la </a:t>
            </a:r>
            <a:r>
              <a:rPr lang="en-US" sz="2400" dirty="0" err="1"/>
              <a:t>personne</a:t>
            </a:r>
            <a:r>
              <a:rPr lang="en-US" sz="2400" dirty="0"/>
              <a:t>, </a:t>
            </a:r>
            <a:r>
              <a:rPr lang="en-US" sz="2400" dirty="0" err="1"/>
              <a:t>meilleures</a:t>
            </a:r>
            <a:r>
              <a:rPr lang="en-US" sz="2400" dirty="0"/>
              <a:t> </a:t>
            </a:r>
            <a:r>
              <a:rPr lang="en-US" sz="2400" dirty="0" err="1"/>
              <a:t>sont</a:t>
            </a:r>
            <a:r>
              <a:rPr lang="en-US" sz="2400" dirty="0"/>
              <a:t> les chances </a:t>
            </a:r>
            <a:r>
              <a:rPr lang="en-US" sz="2400" dirty="0" err="1"/>
              <a:t>qu’elle</a:t>
            </a:r>
            <a:r>
              <a:rPr lang="en-US" sz="2400" dirty="0"/>
              <a:t> </a:t>
            </a:r>
            <a:r>
              <a:rPr lang="en-US" sz="2400" dirty="0" err="1"/>
              <a:t>mesure</a:t>
            </a:r>
            <a:r>
              <a:rPr lang="en-US" sz="2400" dirty="0"/>
              <a:t> </a:t>
            </a:r>
            <a:r>
              <a:rPr lang="en-US" sz="2400" dirty="0" err="1"/>
              <a:t>votre</a:t>
            </a:r>
            <a:r>
              <a:rPr lang="en-US" sz="2400" dirty="0"/>
              <a:t> </a:t>
            </a:r>
            <a:r>
              <a:rPr lang="en-US" sz="2400" dirty="0" err="1"/>
              <a:t>inquiétude</a:t>
            </a:r>
            <a:r>
              <a:rPr lang="en-US" sz="2400" dirty="0"/>
              <a:t> et </a:t>
            </a:r>
            <a:r>
              <a:rPr lang="en-US" sz="2400" dirty="0" err="1"/>
              <a:t>qu’elle</a:t>
            </a:r>
            <a:r>
              <a:rPr lang="en-US" sz="2400" dirty="0"/>
              <a:t> </a:t>
            </a:r>
            <a:r>
              <a:rPr lang="en-US" sz="2400" dirty="0" err="1"/>
              <a:t>soit</a:t>
            </a:r>
            <a:r>
              <a:rPr lang="en-US" sz="2400" dirty="0"/>
              <a:t> </a:t>
            </a:r>
            <a:r>
              <a:rPr lang="en-US" sz="2400" dirty="0" err="1"/>
              <a:t>alors</a:t>
            </a:r>
            <a:r>
              <a:rPr lang="en-US" sz="2400" dirty="0"/>
              <a:t> plus ouverte </a:t>
            </a:r>
            <a:r>
              <a:rPr lang="en-US" sz="2400" dirty="0" err="1"/>
              <a:t>à</a:t>
            </a:r>
            <a:r>
              <a:rPr lang="en-US" sz="2400" dirty="0"/>
              <a:t> </a:t>
            </a:r>
            <a:r>
              <a:rPr lang="en-US" sz="2400" dirty="0" err="1"/>
              <a:t>recevoir</a:t>
            </a:r>
            <a:r>
              <a:rPr lang="en-US" sz="2400" dirty="0"/>
              <a:t> de </a:t>
            </a:r>
            <a:r>
              <a:rPr lang="en-US" sz="2400" dirty="0" err="1"/>
              <a:t>l'aide</a:t>
            </a:r>
            <a:r>
              <a:rPr lang="en-US" sz="2400" dirty="0"/>
              <a:t> et du </a:t>
            </a:r>
            <a:r>
              <a:rPr lang="en-US" sz="2400" dirty="0" err="1"/>
              <a:t>soutien</a:t>
            </a:r>
            <a:r>
              <a:rPr lang="en-US" sz="2400" dirty="0"/>
              <a:t>.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AFD572-8E12-C247-A922-BBAA7090036E}"/>
              </a:ext>
            </a:extLst>
          </p:cNvPr>
          <p:cNvSpPr txBox="1"/>
          <p:nvPr/>
        </p:nvSpPr>
        <p:spPr>
          <a:xfrm>
            <a:off x="762000" y="581367"/>
            <a:ext cx="1066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solidFill>
                  <a:srgbClr val="7A68AE"/>
                </a:solidFill>
              </a:rPr>
              <a:t>La </a:t>
            </a:r>
            <a:r>
              <a:rPr lang="en-US" sz="2800" b="1" i="1" dirty="0" err="1">
                <a:solidFill>
                  <a:srgbClr val="7A68AE"/>
                </a:solidFill>
              </a:rPr>
              <a:t>plupart</a:t>
            </a:r>
            <a:r>
              <a:rPr lang="en-US" sz="2800" b="1" i="1" dirty="0">
                <a:solidFill>
                  <a:srgbClr val="7A68AE"/>
                </a:solidFill>
              </a:rPr>
              <a:t> des gens qui </a:t>
            </a:r>
            <a:r>
              <a:rPr lang="en-US" sz="2800" b="1" i="1" dirty="0" err="1">
                <a:solidFill>
                  <a:srgbClr val="7A68AE"/>
                </a:solidFill>
              </a:rPr>
              <a:t>tentent</a:t>
            </a:r>
            <a:r>
              <a:rPr lang="en-US" sz="2800" b="1" i="1" dirty="0">
                <a:solidFill>
                  <a:srgbClr val="7A68AE"/>
                </a:solidFill>
              </a:rPr>
              <a:t> de se </a:t>
            </a:r>
            <a:r>
              <a:rPr lang="en-US" sz="2800" b="1" i="1" dirty="0" err="1">
                <a:solidFill>
                  <a:srgbClr val="7A68AE"/>
                </a:solidFill>
              </a:rPr>
              <a:t>suicider</a:t>
            </a:r>
            <a:r>
              <a:rPr lang="en-US" sz="2800" b="1" i="1" dirty="0">
                <a:solidFill>
                  <a:srgbClr val="7A68AE"/>
                </a:solidFill>
              </a:rPr>
              <a:t> le font </a:t>
            </a:r>
            <a:r>
              <a:rPr lang="en-US" sz="2800" b="1" i="1" dirty="0" err="1">
                <a:solidFill>
                  <a:srgbClr val="7A68AE"/>
                </a:solidFill>
              </a:rPr>
              <a:t>en</a:t>
            </a:r>
            <a:r>
              <a:rPr lang="en-US" sz="2800" b="1" i="1" dirty="0">
                <a:solidFill>
                  <a:srgbClr val="7A68AE"/>
                </a:solidFill>
              </a:rPr>
              <a:t> </a:t>
            </a:r>
            <a:r>
              <a:rPr lang="en-US" sz="2800" b="1" i="1" dirty="0" err="1">
                <a:solidFill>
                  <a:srgbClr val="7A68AE"/>
                </a:solidFill>
              </a:rPr>
              <a:t>privé</a:t>
            </a:r>
            <a:r>
              <a:rPr lang="en-US" sz="2800" b="1" i="1" dirty="0">
                <a:solidFill>
                  <a:srgbClr val="7A68AE"/>
                </a:solidFill>
              </a:rPr>
              <a:t>.</a:t>
            </a:r>
          </a:p>
          <a:p>
            <a:pPr algn="ctr"/>
            <a:r>
              <a:rPr lang="en-US" sz="2800" b="1" i="1" dirty="0">
                <a:solidFill>
                  <a:srgbClr val="7A68AE"/>
                </a:solidFill>
              </a:rPr>
              <a:t>Si </a:t>
            </a:r>
            <a:r>
              <a:rPr lang="en-US" sz="2800" b="1" i="1" dirty="0" err="1">
                <a:solidFill>
                  <a:srgbClr val="7A68AE"/>
                </a:solidFill>
              </a:rPr>
              <a:t>vous</a:t>
            </a:r>
            <a:r>
              <a:rPr lang="en-US" sz="2800" b="1" i="1" dirty="0">
                <a:solidFill>
                  <a:srgbClr val="7A68AE"/>
                </a:solidFill>
              </a:rPr>
              <a:t> </a:t>
            </a:r>
            <a:r>
              <a:rPr lang="en-US" sz="2800" b="1" i="1" dirty="0" err="1">
                <a:solidFill>
                  <a:srgbClr val="7A68AE"/>
                </a:solidFill>
              </a:rPr>
              <a:t>voyez</a:t>
            </a:r>
            <a:r>
              <a:rPr lang="en-US" sz="2800" b="1" i="1" dirty="0">
                <a:solidFill>
                  <a:srgbClr val="7A68AE"/>
                </a:solidFill>
              </a:rPr>
              <a:t> que la </a:t>
            </a:r>
            <a:r>
              <a:rPr lang="en-US" sz="2800" b="1" i="1" dirty="0" err="1">
                <a:solidFill>
                  <a:srgbClr val="7A68AE"/>
                </a:solidFill>
              </a:rPr>
              <a:t>personne</a:t>
            </a:r>
            <a:r>
              <a:rPr lang="en-US" sz="2800" b="1" i="1" dirty="0">
                <a:solidFill>
                  <a:srgbClr val="7A68AE"/>
                </a:solidFill>
              </a:rPr>
              <a:t> a un plan: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E20416-4C36-AC4D-B942-965CB6F2E4AB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DD8DD2-B734-DB4F-8357-A4AC2A4CB9C7}"/>
              </a:ext>
            </a:extLst>
          </p:cNvPr>
          <p:cNvSpPr txBox="1"/>
          <p:nvPr/>
        </p:nvSpPr>
        <p:spPr>
          <a:xfrm>
            <a:off x="5809" y="644160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1. DEMANDEZ    2. SOYEZ PRÉSENT    </a:t>
            </a:r>
            <a:r>
              <a:rPr lang="en-US" b="1" dirty="0">
                <a:solidFill>
                  <a:srgbClr val="FFFF00"/>
                </a:solidFill>
              </a:rPr>
              <a:t>3. PRÉSERVEZ LEUR SÉCURITÉ    </a:t>
            </a:r>
            <a:r>
              <a:rPr lang="en-US" dirty="0"/>
              <a:t>4. AIDEZ-LES </a:t>
            </a:r>
            <a:r>
              <a:rPr lang="en-US" dirty="0" err="1"/>
              <a:t>À</a:t>
            </a:r>
            <a:r>
              <a:rPr lang="en-US" dirty="0"/>
              <a:t> GARDER LE CONTACT    5. FAITES LE SUIVI</a:t>
            </a:r>
          </a:p>
        </p:txBody>
      </p:sp>
    </p:spTree>
    <p:extLst>
      <p:ext uri="{BB962C8B-B14F-4D97-AF65-F5344CB8AC3E}">
        <p14:creationId xmlns:p14="http://schemas.microsoft.com/office/powerpoint/2010/main" val="35060865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E20416-4C36-AC4D-B942-965CB6F2E4AB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DD8DD2-B734-DB4F-8357-A4AC2A4CB9C7}"/>
              </a:ext>
            </a:extLst>
          </p:cNvPr>
          <p:cNvSpPr txBox="1"/>
          <p:nvPr/>
        </p:nvSpPr>
        <p:spPr>
          <a:xfrm>
            <a:off x="3703" y="644160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1. ASK          2. BE THERE          </a:t>
            </a:r>
            <a:r>
              <a:rPr lang="en-US" b="1" dirty="0">
                <a:solidFill>
                  <a:srgbClr val="FFFF00"/>
                </a:solidFill>
              </a:rPr>
              <a:t>3. KEEP THEM SAFE          </a:t>
            </a:r>
            <a:r>
              <a:rPr lang="en-US" dirty="0"/>
              <a:t>4. HELP THEM CONNECT          5. FOLLOW UP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AA5068-819E-D442-8220-02DD425B6628}"/>
              </a:ext>
            </a:extLst>
          </p:cNvPr>
          <p:cNvSpPr txBox="1"/>
          <p:nvPr/>
        </p:nvSpPr>
        <p:spPr>
          <a:xfrm>
            <a:off x="457199" y="1014521"/>
            <a:ext cx="11277600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i="1" dirty="0">
                <a:solidFill>
                  <a:srgbClr val="FF0000"/>
                </a:solidFill>
              </a:rPr>
              <a:t>Durant la </a:t>
            </a:r>
            <a:r>
              <a:rPr lang="en-US" sz="4000" b="1" i="1" dirty="0" err="1">
                <a:solidFill>
                  <a:srgbClr val="FF0000"/>
                </a:solidFill>
              </a:rPr>
              <a:t>pandémie</a:t>
            </a:r>
            <a:r>
              <a:rPr lang="en-US" sz="4000" b="1" i="1" dirty="0">
                <a:solidFill>
                  <a:srgbClr val="FF0000"/>
                </a:solidFill>
              </a:rPr>
              <a:t>, </a:t>
            </a:r>
            <a:r>
              <a:rPr lang="en-US" sz="4000" b="1" i="1" dirty="0" err="1">
                <a:solidFill>
                  <a:srgbClr val="FF0000"/>
                </a:solidFill>
              </a:rPr>
              <a:t>portez</a:t>
            </a:r>
            <a:r>
              <a:rPr lang="en-US" sz="4000" b="1" i="1" dirty="0">
                <a:solidFill>
                  <a:srgbClr val="FF0000"/>
                </a:solidFill>
              </a:rPr>
              <a:t> </a:t>
            </a:r>
            <a:r>
              <a:rPr lang="en-US" sz="4000" b="1" i="1" dirty="0" err="1">
                <a:solidFill>
                  <a:srgbClr val="FF0000"/>
                </a:solidFill>
              </a:rPr>
              <a:t>une</a:t>
            </a:r>
            <a:r>
              <a:rPr lang="en-US" sz="4000" b="1" i="1" dirty="0">
                <a:solidFill>
                  <a:srgbClr val="FF0000"/>
                </a:solidFill>
              </a:rPr>
              <a:t> attention </a:t>
            </a:r>
            <a:r>
              <a:rPr lang="en-US" sz="4000" b="1" i="1" dirty="0" err="1">
                <a:solidFill>
                  <a:srgbClr val="FF0000"/>
                </a:solidFill>
              </a:rPr>
              <a:t>spéciale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366EA9-934D-1143-82C9-B50BBC44AA61}"/>
              </a:ext>
            </a:extLst>
          </p:cNvPr>
          <p:cNvSpPr txBox="1"/>
          <p:nvPr/>
        </p:nvSpPr>
        <p:spPr>
          <a:xfrm>
            <a:off x="1432163" y="3111764"/>
            <a:ext cx="1005840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Si la </a:t>
            </a:r>
            <a:r>
              <a:rPr lang="en-US" sz="2200" dirty="0" err="1"/>
              <a:t>personne</a:t>
            </a:r>
            <a:r>
              <a:rPr lang="en-US" sz="2200" dirty="0"/>
              <a:t> a </a:t>
            </a:r>
            <a:r>
              <a:rPr lang="en-US" sz="2200" dirty="0" err="1"/>
              <a:t>accès</a:t>
            </a:r>
            <a:r>
              <a:rPr lang="en-US" sz="2200" dirty="0"/>
              <a:t> </a:t>
            </a:r>
            <a:r>
              <a:rPr lang="en-US" sz="2200" dirty="0" err="1"/>
              <a:t>à</a:t>
            </a:r>
            <a:r>
              <a:rPr lang="en-US" sz="2200" dirty="0"/>
              <a:t> des </a:t>
            </a:r>
            <a:r>
              <a:rPr lang="en-US" sz="2200" dirty="0" err="1"/>
              <a:t>moyens</a:t>
            </a:r>
            <a:r>
              <a:rPr lang="en-US" sz="2200" dirty="0"/>
              <a:t> </a:t>
            </a:r>
            <a:r>
              <a:rPr lang="en-US" sz="2200" dirty="0" err="1"/>
              <a:t>pouvant</a:t>
            </a:r>
            <a:r>
              <a:rPr lang="en-US" sz="2200" dirty="0"/>
              <a:t> causer du mal, </a:t>
            </a:r>
            <a:r>
              <a:rPr lang="en-US" sz="2200" dirty="0" err="1"/>
              <a:t>discutez</a:t>
            </a:r>
            <a:r>
              <a:rPr lang="en-US" sz="2200" dirty="0"/>
              <a:t> </a:t>
            </a:r>
            <a:r>
              <a:rPr lang="en-US" sz="2200" dirty="0" err="1"/>
              <a:t>honnêtement</a:t>
            </a:r>
            <a:r>
              <a:rPr lang="en-US" sz="2200" dirty="0"/>
              <a:t> de </a:t>
            </a:r>
            <a:r>
              <a:rPr lang="en-US" sz="2200" dirty="0" err="1"/>
              <a:t>ce</a:t>
            </a:r>
            <a:r>
              <a:rPr lang="en-US" sz="2200" dirty="0"/>
              <a:t> qui </a:t>
            </a:r>
            <a:r>
              <a:rPr lang="en-US" sz="2200" dirty="0" err="1"/>
              <a:t>pourrait</a:t>
            </a:r>
            <a:r>
              <a:rPr lang="en-US" sz="2200" dirty="0"/>
              <a:t> </a:t>
            </a:r>
            <a:r>
              <a:rPr lang="en-US" sz="2200" dirty="0" err="1"/>
              <a:t>être</a:t>
            </a:r>
            <a:r>
              <a:rPr lang="en-US" sz="2200" dirty="0"/>
              <a:t> fait </a:t>
            </a:r>
            <a:r>
              <a:rPr lang="en-US" sz="2200" dirty="0" err="1"/>
              <a:t>afin</a:t>
            </a:r>
            <a:r>
              <a:rPr lang="en-US" sz="2200" dirty="0"/>
              <a:t> </a:t>
            </a:r>
            <a:r>
              <a:rPr lang="en-US" sz="2200" dirty="0" err="1"/>
              <a:t>d'en</a:t>
            </a:r>
            <a:r>
              <a:rPr lang="en-US" sz="2200" dirty="0"/>
              <a:t> </a:t>
            </a:r>
            <a:r>
              <a:rPr lang="en-US" sz="2200" dirty="0" err="1"/>
              <a:t>rendre</a:t>
            </a:r>
            <a:r>
              <a:rPr lang="en-US" sz="2200" dirty="0"/>
              <a:t> </a:t>
            </a:r>
            <a:r>
              <a:rPr lang="en-US" sz="2200" dirty="0" err="1"/>
              <a:t>l'accès</a:t>
            </a:r>
            <a:r>
              <a:rPr lang="en-US" sz="2200" dirty="0"/>
              <a:t> plus difficile </a:t>
            </a:r>
            <a:r>
              <a:rPr lang="en-US" sz="2200" dirty="0" err="1"/>
              <a:t>en</a:t>
            </a:r>
            <a:r>
              <a:rPr lang="en-US" sz="2200" dirty="0"/>
              <a:t> </a:t>
            </a:r>
            <a:r>
              <a:rPr lang="en-US" sz="2200" dirty="0" err="1"/>
              <a:t>cas</a:t>
            </a:r>
            <a:r>
              <a:rPr lang="en-US" sz="2200" dirty="0"/>
              <a:t> de crise.</a:t>
            </a:r>
          </a:p>
          <a:p>
            <a:endParaRPr lang="en-US" sz="2200" dirty="0"/>
          </a:p>
          <a:p>
            <a:r>
              <a:rPr lang="en-US" sz="2200" dirty="0"/>
              <a:t>Si la </a:t>
            </a:r>
            <a:r>
              <a:rPr lang="en-US" sz="2200" dirty="0" err="1"/>
              <a:t>personne</a:t>
            </a:r>
            <a:r>
              <a:rPr lang="en-US" sz="2200" dirty="0"/>
              <a:t> a </a:t>
            </a:r>
            <a:r>
              <a:rPr lang="en-US" sz="2200" dirty="0" err="1"/>
              <a:t>ces</a:t>
            </a:r>
            <a:r>
              <a:rPr lang="en-US" sz="2200" dirty="0"/>
              <a:t> </a:t>
            </a:r>
            <a:r>
              <a:rPr lang="en-US" sz="2200" dirty="0" err="1"/>
              <a:t>moyens</a:t>
            </a:r>
            <a:r>
              <a:rPr lang="en-US" sz="2200" dirty="0"/>
              <a:t> </a:t>
            </a:r>
            <a:r>
              <a:rPr lang="en-US" sz="2200" dirty="0" err="1"/>
              <a:t>en</a:t>
            </a:r>
            <a:r>
              <a:rPr lang="en-US" sz="2200" dirty="0"/>
              <a:t> main pendant que </a:t>
            </a:r>
            <a:r>
              <a:rPr lang="en-US" sz="2200" dirty="0" err="1"/>
              <a:t>vous</a:t>
            </a:r>
            <a:r>
              <a:rPr lang="en-US" sz="2200" dirty="0"/>
              <a:t> </a:t>
            </a:r>
            <a:r>
              <a:rPr lang="en-US" sz="2200" dirty="0" err="1"/>
              <a:t>parlez</a:t>
            </a:r>
            <a:r>
              <a:rPr lang="en-US" sz="2200" dirty="0"/>
              <a:t>, </a:t>
            </a:r>
            <a:r>
              <a:rPr lang="en-US" sz="2200" dirty="0" err="1"/>
              <a:t>demandez-lui</a:t>
            </a:r>
            <a:r>
              <a:rPr lang="en-US" sz="2200" dirty="0"/>
              <a:t> </a:t>
            </a:r>
            <a:r>
              <a:rPr lang="en-US" sz="2200" dirty="0" err="1"/>
              <a:t>si</a:t>
            </a:r>
            <a:r>
              <a:rPr lang="en-US" sz="2200" dirty="0"/>
              <a:t> </a:t>
            </a:r>
            <a:r>
              <a:rPr lang="en-US" sz="2200" dirty="0" err="1"/>
              <a:t>elle</a:t>
            </a:r>
            <a:r>
              <a:rPr lang="en-US" sz="2200" dirty="0"/>
              <a:t> </a:t>
            </a:r>
            <a:r>
              <a:rPr lang="en-US" sz="2200" dirty="0" err="1"/>
              <a:t>pourrait</a:t>
            </a:r>
            <a:r>
              <a:rPr lang="en-US" sz="2200" dirty="0"/>
              <a:t> les </a:t>
            </a:r>
            <a:r>
              <a:rPr lang="en-US" sz="2200" dirty="0" err="1"/>
              <a:t>mettre</a:t>
            </a:r>
            <a:r>
              <a:rPr lang="en-US" sz="2200" dirty="0"/>
              <a:t> </a:t>
            </a:r>
            <a:r>
              <a:rPr lang="en-US" sz="2200" dirty="0" err="1"/>
              <a:t>à</a:t>
            </a:r>
            <a:r>
              <a:rPr lang="en-US" sz="2200" dirty="0"/>
              <a:t> </a:t>
            </a:r>
            <a:r>
              <a:rPr lang="en-US" sz="2200" dirty="0" err="1"/>
              <a:t>l'écart</a:t>
            </a:r>
            <a:r>
              <a:rPr lang="en-US" sz="2200" dirty="0"/>
              <a:t> pendant que </a:t>
            </a:r>
            <a:r>
              <a:rPr lang="en-US" sz="2200" dirty="0" err="1"/>
              <a:t>vous</a:t>
            </a:r>
            <a:r>
              <a:rPr lang="en-US" sz="2200" dirty="0"/>
              <a:t> </a:t>
            </a:r>
            <a:r>
              <a:rPr lang="en-US" sz="2200" dirty="0" err="1"/>
              <a:t>parlez</a:t>
            </a:r>
            <a:r>
              <a:rPr lang="en-US" sz="2200" dirty="0"/>
              <a:t>.</a:t>
            </a:r>
          </a:p>
          <a:p>
            <a:endParaRPr lang="en-US" sz="2200" dirty="0"/>
          </a:p>
          <a:p>
            <a:r>
              <a:rPr lang="en-US" sz="2200" dirty="0" err="1"/>
              <a:t>Demandez</a:t>
            </a:r>
            <a:r>
              <a:rPr lang="en-US" sz="2200" dirty="0"/>
              <a:t> </a:t>
            </a:r>
            <a:r>
              <a:rPr lang="en-US" sz="2200" dirty="0" err="1"/>
              <a:t>à</a:t>
            </a:r>
            <a:r>
              <a:rPr lang="en-US" sz="2200" dirty="0"/>
              <a:t> la </a:t>
            </a:r>
            <a:r>
              <a:rPr lang="en-US" sz="2200" dirty="0" err="1"/>
              <a:t>personne</a:t>
            </a:r>
            <a:r>
              <a:rPr lang="en-US" sz="2200" dirty="0"/>
              <a:t> </a:t>
            </a:r>
            <a:r>
              <a:rPr lang="en-US" sz="2200" dirty="0" err="1"/>
              <a:t>d'évaluer</a:t>
            </a:r>
            <a:r>
              <a:rPr lang="en-US" sz="2200" dirty="0"/>
              <a:t> la </a:t>
            </a:r>
            <a:r>
              <a:rPr lang="en-US" sz="2200" dirty="0" err="1"/>
              <a:t>sécurité</a:t>
            </a:r>
            <a:r>
              <a:rPr lang="en-US" sz="2200" dirty="0"/>
              <a:t> </a:t>
            </a:r>
            <a:r>
              <a:rPr lang="en-US" sz="2200" dirty="0" err="1"/>
              <a:t>globale</a:t>
            </a:r>
            <a:r>
              <a:rPr lang="en-US" sz="2200" dirty="0"/>
              <a:t> de son </a:t>
            </a:r>
            <a:r>
              <a:rPr lang="en-US" sz="2200" dirty="0" err="1"/>
              <a:t>environnement</a:t>
            </a:r>
            <a:r>
              <a:rPr lang="en-US" sz="2200" dirty="0"/>
              <a:t>. Y a-t-il </a:t>
            </a:r>
            <a:r>
              <a:rPr lang="en-US" sz="2200" dirty="0" err="1"/>
              <a:t>autre</a:t>
            </a:r>
            <a:r>
              <a:rPr lang="en-US" sz="2200" dirty="0"/>
              <a:t> chose dans la </a:t>
            </a:r>
            <a:r>
              <a:rPr lang="en-US" sz="2200" dirty="0" err="1"/>
              <a:t>maison</a:t>
            </a:r>
            <a:r>
              <a:rPr lang="en-US" sz="2200" dirty="0"/>
              <a:t> qui </a:t>
            </a:r>
            <a:r>
              <a:rPr lang="en-US" sz="2200" dirty="0" err="1"/>
              <a:t>devrait</a:t>
            </a:r>
            <a:r>
              <a:rPr lang="en-US" sz="2200" dirty="0"/>
              <a:t> </a:t>
            </a:r>
            <a:r>
              <a:rPr lang="en-US" sz="2200" dirty="0" err="1"/>
              <a:t>être</a:t>
            </a:r>
            <a:r>
              <a:rPr lang="en-US" sz="2200" dirty="0"/>
              <a:t> </a:t>
            </a:r>
            <a:r>
              <a:rPr lang="en-US" sz="2200" dirty="0" err="1"/>
              <a:t>retiré</a:t>
            </a:r>
            <a:r>
              <a:rPr lang="en-US" sz="2200" dirty="0"/>
              <a:t> </a:t>
            </a:r>
            <a:r>
              <a:rPr lang="en-US" sz="2200" dirty="0" err="1"/>
              <a:t>afin</a:t>
            </a:r>
            <a:r>
              <a:rPr lang="en-US" sz="2200" dirty="0"/>
              <a:t> de </a:t>
            </a:r>
            <a:r>
              <a:rPr lang="en-US" sz="2200" dirty="0" err="1"/>
              <a:t>mettre</a:t>
            </a:r>
            <a:r>
              <a:rPr lang="en-US" sz="2200" dirty="0"/>
              <a:t> temps et </a:t>
            </a:r>
            <a:r>
              <a:rPr lang="en-US" sz="2200" dirty="0" err="1"/>
              <a:t>espace</a:t>
            </a:r>
            <a:r>
              <a:rPr lang="en-US" sz="2200" dirty="0"/>
              <a:t> entre </a:t>
            </a:r>
            <a:r>
              <a:rPr lang="en-US" sz="2200" dirty="0" err="1"/>
              <a:t>eux</a:t>
            </a:r>
            <a:r>
              <a:rPr lang="en-US" sz="2200" dirty="0"/>
              <a:t> et les </a:t>
            </a:r>
            <a:r>
              <a:rPr lang="en-US" sz="2200" dirty="0" err="1"/>
              <a:t>moyens</a:t>
            </a:r>
            <a:r>
              <a:rPr lang="en-US" sz="2200" dirty="0"/>
              <a:t> qui </a:t>
            </a:r>
            <a:r>
              <a:rPr lang="en-US" sz="2200" dirty="0" err="1"/>
              <a:t>pourraient</a:t>
            </a:r>
            <a:r>
              <a:rPr lang="en-US" sz="2200" dirty="0"/>
              <a:t> </a:t>
            </a:r>
            <a:r>
              <a:rPr lang="en-US" sz="2200" dirty="0" err="1"/>
              <a:t>lui</a:t>
            </a:r>
            <a:r>
              <a:rPr lang="en-US" sz="2200" dirty="0"/>
              <a:t> faire du mal.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3FBEED-5DDD-EE4E-BC38-BAD25F549DCD}"/>
              </a:ext>
            </a:extLst>
          </p:cNvPr>
          <p:cNvSpPr txBox="1"/>
          <p:nvPr/>
        </p:nvSpPr>
        <p:spPr>
          <a:xfrm>
            <a:off x="457199" y="2071055"/>
            <a:ext cx="112776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i="1" dirty="0">
                <a:solidFill>
                  <a:srgbClr val="7A68AE"/>
                </a:solidFill>
              </a:rPr>
              <a:t>Le </a:t>
            </a:r>
            <a:r>
              <a:rPr lang="en-US" sz="2600" b="1" i="1" dirty="0" err="1">
                <a:solidFill>
                  <a:srgbClr val="7A68AE"/>
                </a:solidFill>
              </a:rPr>
              <a:t>principe</a:t>
            </a:r>
            <a:r>
              <a:rPr lang="en-US" sz="2600" b="1" i="1" dirty="0">
                <a:solidFill>
                  <a:srgbClr val="7A68AE"/>
                </a:solidFill>
              </a:rPr>
              <a:t> </a:t>
            </a:r>
            <a:r>
              <a:rPr lang="en-US" sz="2600" b="1" i="1" dirty="0" err="1">
                <a:solidFill>
                  <a:srgbClr val="7A68AE"/>
                </a:solidFill>
              </a:rPr>
              <a:t>selon</a:t>
            </a:r>
            <a:r>
              <a:rPr lang="en-US" sz="2600" b="1" i="1" dirty="0">
                <a:solidFill>
                  <a:srgbClr val="7A68AE"/>
                </a:solidFill>
              </a:rPr>
              <a:t> </a:t>
            </a:r>
            <a:r>
              <a:rPr lang="en-US" sz="2600" b="1" i="1" dirty="0" err="1">
                <a:solidFill>
                  <a:srgbClr val="7A68AE"/>
                </a:solidFill>
              </a:rPr>
              <a:t>lequel</a:t>
            </a:r>
            <a:r>
              <a:rPr lang="en-US" sz="2600" b="1" i="1" dirty="0">
                <a:solidFill>
                  <a:srgbClr val="7A68AE"/>
                </a:solidFill>
              </a:rPr>
              <a:t> il faut </a:t>
            </a:r>
            <a:r>
              <a:rPr lang="en-US" sz="2600" b="1" i="1" dirty="0" err="1">
                <a:solidFill>
                  <a:srgbClr val="7A68AE"/>
                </a:solidFill>
              </a:rPr>
              <a:t>mettre</a:t>
            </a:r>
            <a:r>
              <a:rPr lang="en-US" sz="2600" b="1" i="1" dirty="0">
                <a:solidFill>
                  <a:srgbClr val="7A68AE"/>
                </a:solidFill>
              </a:rPr>
              <a:t> temps et </a:t>
            </a:r>
            <a:r>
              <a:rPr lang="en-US" sz="2600" b="1" i="1" dirty="0" err="1">
                <a:solidFill>
                  <a:srgbClr val="7A68AE"/>
                </a:solidFill>
              </a:rPr>
              <a:t>espace</a:t>
            </a:r>
            <a:r>
              <a:rPr lang="en-US" sz="2600" b="1" i="1" dirty="0">
                <a:solidFill>
                  <a:srgbClr val="7A68AE"/>
                </a:solidFill>
              </a:rPr>
              <a:t> entre la </a:t>
            </a:r>
            <a:r>
              <a:rPr lang="en-US" sz="2600" b="1" i="1" dirty="0" err="1">
                <a:solidFill>
                  <a:srgbClr val="7A68AE"/>
                </a:solidFill>
              </a:rPr>
              <a:t>personne</a:t>
            </a:r>
            <a:r>
              <a:rPr lang="en-US" sz="2600" b="1" i="1" dirty="0">
                <a:solidFill>
                  <a:srgbClr val="7A68AE"/>
                </a:solidFill>
              </a:rPr>
              <a:t> et les </a:t>
            </a:r>
            <a:r>
              <a:rPr lang="en-US" sz="2600" b="1" i="1" dirty="0" err="1">
                <a:solidFill>
                  <a:srgbClr val="7A68AE"/>
                </a:solidFill>
              </a:rPr>
              <a:t>objets</a:t>
            </a:r>
            <a:r>
              <a:rPr lang="en-US" sz="2600" b="1" i="1" dirty="0">
                <a:solidFill>
                  <a:srgbClr val="7A68AE"/>
                </a:solidFill>
              </a:rPr>
              <a:t> </a:t>
            </a:r>
            <a:r>
              <a:rPr lang="en-US" sz="2600" b="1" i="1" dirty="0" err="1">
                <a:solidFill>
                  <a:srgbClr val="7A68AE"/>
                </a:solidFill>
              </a:rPr>
              <a:t>potentiellement</a:t>
            </a:r>
            <a:r>
              <a:rPr lang="en-US" sz="2600" b="1" i="1" dirty="0">
                <a:solidFill>
                  <a:srgbClr val="7A68AE"/>
                </a:solidFill>
              </a:rPr>
              <a:t> </a:t>
            </a:r>
            <a:r>
              <a:rPr lang="en-US" sz="2600" b="1" i="1" dirty="0" err="1">
                <a:solidFill>
                  <a:srgbClr val="7A68AE"/>
                </a:solidFill>
              </a:rPr>
              <a:t>mortels</a:t>
            </a:r>
            <a:r>
              <a:rPr lang="en-US" sz="2600" b="1" i="1" dirty="0">
                <a:solidFill>
                  <a:srgbClr val="7A68AE"/>
                </a:solidFill>
              </a:rPr>
              <a:t> </a:t>
            </a:r>
            <a:r>
              <a:rPr lang="en-US" sz="2600" b="1" i="1" dirty="0" err="1">
                <a:solidFill>
                  <a:srgbClr val="7A68AE"/>
                </a:solidFill>
              </a:rPr>
              <a:t>s'applique</a:t>
            </a:r>
            <a:r>
              <a:rPr lang="en-US" sz="2600" b="1" i="1" dirty="0">
                <a:solidFill>
                  <a:srgbClr val="7A68AE"/>
                </a:solidFill>
              </a:rPr>
              <a:t> </a:t>
            </a:r>
            <a:r>
              <a:rPr lang="en-US" sz="2600" b="1" i="1" dirty="0" err="1">
                <a:solidFill>
                  <a:srgbClr val="7A68AE"/>
                </a:solidFill>
              </a:rPr>
              <a:t>aussi</a:t>
            </a:r>
            <a:r>
              <a:rPr lang="en-US" sz="2600" b="1" i="1" dirty="0">
                <a:solidFill>
                  <a:srgbClr val="7A68AE"/>
                </a:solidFill>
              </a:rPr>
              <a:t> dans </a:t>
            </a:r>
            <a:r>
              <a:rPr lang="en-US" sz="2600" b="1" i="1" dirty="0" err="1">
                <a:solidFill>
                  <a:srgbClr val="7A68AE"/>
                </a:solidFill>
              </a:rPr>
              <a:t>cette</a:t>
            </a:r>
            <a:r>
              <a:rPr lang="en-US" sz="2600" b="1" i="1" dirty="0">
                <a:solidFill>
                  <a:srgbClr val="7A68AE"/>
                </a:solidFill>
              </a:rPr>
              <a:t> situation.</a:t>
            </a:r>
          </a:p>
        </p:txBody>
      </p:sp>
    </p:spTree>
    <p:extLst>
      <p:ext uri="{BB962C8B-B14F-4D97-AF65-F5344CB8AC3E}">
        <p14:creationId xmlns:p14="http://schemas.microsoft.com/office/powerpoint/2010/main" val="17708167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DDE37-ED2D-CE40-A35F-36D5D3DDBA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8052" y="452677"/>
            <a:ext cx="11514718" cy="101566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7A68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AIDEZ-LES </a:t>
            </a:r>
            <a:r>
              <a:rPr lang="en-US" b="1" dirty="0" err="1">
                <a:solidFill>
                  <a:srgbClr val="7A68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À</a:t>
            </a:r>
            <a:r>
              <a:rPr lang="en-US" b="1" dirty="0">
                <a:solidFill>
                  <a:srgbClr val="7A68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GARDER LE CONTACT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EF3808-1ACA-B54F-8818-EC5CB808623F}"/>
              </a:ext>
            </a:extLst>
          </p:cNvPr>
          <p:cNvSpPr txBox="1"/>
          <p:nvPr/>
        </p:nvSpPr>
        <p:spPr>
          <a:xfrm>
            <a:off x="762000" y="1558464"/>
            <a:ext cx="1066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/>
              <a:t>Encouragez</a:t>
            </a:r>
            <a:r>
              <a:rPr lang="en-US" sz="4000" b="1" dirty="0"/>
              <a:t> la </a:t>
            </a:r>
            <a:r>
              <a:rPr lang="en-US" sz="4000" b="1" dirty="0" err="1"/>
              <a:t>personne</a:t>
            </a:r>
            <a:r>
              <a:rPr lang="en-US" sz="4000" b="1" dirty="0"/>
              <a:t> </a:t>
            </a:r>
            <a:r>
              <a:rPr lang="en-US" sz="4000" b="1" dirty="0" err="1"/>
              <a:t>à</a:t>
            </a:r>
            <a:r>
              <a:rPr lang="en-US" sz="4000" b="1" dirty="0"/>
              <a:t> demander de </a:t>
            </a:r>
            <a:r>
              <a:rPr lang="en-US" sz="4000" b="1" dirty="0" err="1"/>
              <a:t>l'aide</a:t>
            </a:r>
            <a:br>
              <a:rPr lang="en-US" sz="4000" b="1" dirty="0"/>
            </a:br>
            <a:r>
              <a:rPr lang="en-US" sz="4000" b="1" dirty="0"/>
              <a:t>et </a:t>
            </a:r>
            <a:r>
              <a:rPr lang="en-US" sz="4000" b="1" dirty="0" err="1"/>
              <a:t>soutenez</a:t>
            </a:r>
            <a:r>
              <a:rPr lang="en-US" sz="4000" b="1" dirty="0"/>
              <a:t>-la.</a:t>
            </a:r>
            <a:endParaRPr lang="en-US" sz="4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20B0A0-8267-694F-9E92-FB60807F824B}"/>
              </a:ext>
            </a:extLst>
          </p:cNvPr>
          <p:cNvSpPr txBox="1"/>
          <p:nvPr/>
        </p:nvSpPr>
        <p:spPr>
          <a:xfrm>
            <a:off x="1066799" y="2839908"/>
            <a:ext cx="10765971" cy="335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• </a:t>
            </a:r>
            <a:r>
              <a:rPr lang="en-US" sz="2400" dirty="0" err="1"/>
              <a:t>Demandez-lui</a:t>
            </a:r>
            <a:r>
              <a:rPr lang="en-US" sz="2400" dirty="0"/>
              <a:t> de qui </a:t>
            </a:r>
            <a:r>
              <a:rPr lang="en-US" sz="2400" dirty="0" err="1"/>
              <a:t>elle</a:t>
            </a:r>
            <a:r>
              <a:rPr lang="en-US" sz="2400" dirty="0"/>
              <a:t> </a:t>
            </a:r>
            <a:r>
              <a:rPr lang="en-US" sz="2400" dirty="0" err="1"/>
              <a:t>serait</a:t>
            </a:r>
            <a:r>
              <a:rPr lang="en-US" sz="2400" dirty="0"/>
              <a:t> </a:t>
            </a:r>
            <a:r>
              <a:rPr lang="en-US" sz="2400" dirty="0" err="1"/>
              <a:t>à</a:t>
            </a:r>
            <a:r>
              <a:rPr lang="en-US" sz="2400" dirty="0"/>
              <a:t> </a:t>
            </a:r>
            <a:r>
              <a:rPr lang="en-US" sz="2400" dirty="0" err="1"/>
              <a:t>l'aise</a:t>
            </a:r>
            <a:r>
              <a:rPr lang="en-US" sz="2400" dirty="0"/>
              <a:t> </a:t>
            </a:r>
            <a:r>
              <a:rPr lang="en-US" sz="2400" dirty="0" err="1"/>
              <a:t>d'accepter</a:t>
            </a:r>
            <a:r>
              <a:rPr lang="en-US" sz="2400" dirty="0"/>
              <a:t> de </a:t>
            </a:r>
            <a:r>
              <a:rPr lang="en-US" sz="2400" dirty="0" err="1"/>
              <a:t>l'aide</a:t>
            </a:r>
            <a:r>
              <a:rPr lang="en-US" sz="2400" dirty="0"/>
              <a:t>.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• </a:t>
            </a:r>
            <a:r>
              <a:rPr lang="en-US" sz="2400" dirty="0" err="1"/>
              <a:t>Demandez-lui</a:t>
            </a:r>
            <a:r>
              <a:rPr lang="en-US" sz="2400" dirty="0"/>
              <a:t> </a:t>
            </a:r>
            <a:r>
              <a:rPr lang="en-US" sz="2400" dirty="0" err="1"/>
              <a:t>ce</a:t>
            </a:r>
            <a:r>
              <a:rPr lang="en-US" sz="2400" dirty="0"/>
              <a:t> </a:t>
            </a:r>
            <a:r>
              <a:rPr lang="en-US" sz="2400" dirty="0" err="1"/>
              <a:t>qu’elle</a:t>
            </a:r>
            <a:r>
              <a:rPr lang="en-US" sz="2400" dirty="0"/>
              <a:t> </a:t>
            </a:r>
            <a:r>
              <a:rPr lang="en-US" sz="2400" dirty="0" err="1"/>
              <a:t>pense</a:t>
            </a:r>
            <a:r>
              <a:rPr lang="en-US" sz="2400" dirty="0"/>
              <a:t> du fait </a:t>
            </a:r>
            <a:r>
              <a:rPr lang="en-US" sz="2400" dirty="0" err="1"/>
              <a:t>d’obtenir</a:t>
            </a:r>
            <a:r>
              <a:rPr lang="en-US" sz="2400" dirty="0"/>
              <a:t> </a:t>
            </a:r>
            <a:r>
              <a:rPr lang="en-US" sz="2400" dirty="0" err="1"/>
              <a:t>une</a:t>
            </a:r>
            <a:r>
              <a:rPr lang="en-US" sz="2400" dirty="0"/>
              <a:t> aide </a:t>
            </a:r>
            <a:r>
              <a:rPr lang="en-US" sz="2400" dirty="0" err="1"/>
              <a:t>professionnelle</a:t>
            </a:r>
            <a:r>
              <a:rPr lang="en-US" sz="2400" dirty="0"/>
              <a:t>.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• Dans le </a:t>
            </a:r>
            <a:r>
              <a:rPr lang="en-US" sz="2400" dirty="0" err="1"/>
              <a:t>cas</a:t>
            </a:r>
            <a:r>
              <a:rPr lang="en-US" sz="2400" dirty="0"/>
              <a:t> </a:t>
            </a:r>
            <a:r>
              <a:rPr lang="en-US" sz="2400" dirty="0" err="1"/>
              <a:t>d’une</a:t>
            </a:r>
            <a:r>
              <a:rPr lang="en-US" sz="2400" dirty="0"/>
              <a:t> </a:t>
            </a:r>
            <a:r>
              <a:rPr lang="en-US" sz="2400" dirty="0" err="1"/>
              <a:t>réponse</a:t>
            </a:r>
            <a:r>
              <a:rPr lang="en-US" sz="2400" dirty="0"/>
              <a:t> </a:t>
            </a:r>
            <a:r>
              <a:rPr lang="en-US" sz="2400" dirty="0" err="1"/>
              <a:t>négative</a:t>
            </a:r>
            <a:r>
              <a:rPr lang="en-US" sz="2400" dirty="0"/>
              <a:t> </a:t>
            </a:r>
            <a:r>
              <a:rPr lang="en-US" sz="2400" dirty="0" err="1"/>
              <a:t>à</a:t>
            </a:r>
            <a:r>
              <a:rPr lang="en-US" sz="2400" dirty="0"/>
              <a:t> </a:t>
            </a:r>
            <a:r>
              <a:rPr lang="en-US" sz="2400" dirty="0" err="1"/>
              <a:t>l'obtention</a:t>
            </a:r>
            <a:r>
              <a:rPr lang="en-US" sz="2400" dirty="0"/>
              <a:t> </a:t>
            </a:r>
            <a:r>
              <a:rPr lang="en-US" sz="2400" dirty="0" err="1"/>
              <a:t>d'une</a:t>
            </a:r>
            <a:r>
              <a:rPr lang="en-US" sz="2400" dirty="0"/>
              <a:t> aide </a:t>
            </a:r>
            <a:r>
              <a:rPr lang="en-US" sz="2400" dirty="0" err="1"/>
              <a:t>professionnelle</a:t>
            </a:r>
            <a:r>
              <a:rPr lang="en-US" sz="2400" dirty="0"/>
              <a:t>, </a:t>
            </a:r>
            <a:r>
              <a:rPr lang="en-US" sz="2400" dirty="0" err="1"/>
              <a:t>demandez-lui</a:t>
            </a:r>
            <a:r>
              <a:rPr lang="en-US" sz="2400" dirty="0"/>
              <a:t> </a:t>
            </a:r>
            <a:r>
              <a:rPr lang="en-US" sz="2400" dirty="0" err="1"/>
              <a:t>pourquoi</a:t>
            </a:r>
            <a:r>
              <a:rPr lang="en-US" sz="2400" dirty="0"/>
              <a:t> </a:t>
            </a:r>
            <a:r>
              <a:rPr lang="en-US" sz="2400" dirty="0" err="1"/>
              <a:t>elle</a:t>
            </a:r>
            <a:r>
              <a:rPr lang="en-US" sz="2400" dirty="0"/>
              <a:t> se sent </a:t>
            </a:r>
            <a:r>
              <a:rPr lang="en-US" sz="2400" dirty="0" err="1"/>
              <a:t>ainsi</a:t>
            </a:r>
            <a:r>
              <a:rPr lang="en-US" sz="2400" dirty="0"/>
              <a:t>.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• </a:t>
            </a:r>
            <a:r>
              <a:rPr lang="en-US" sz="2400" dirty="0" err="1"/>
              <a:t>Rencontrez</a:t>
            </a:r>
            <a:r>
              <a:rPr lang="en-US" sz="2400" dirty="0"/>
              <a:t>-la </a:t>
            </a:r>
            <a:r>
              <a:rPr lang="en-US" sz="2400" dirty="0" err="1"/>
              <a:t>où</a:t>
            </a:r>
            <a:r>
              <a:rPr lang="en-US" sz="2400" dirty="0"/>
              <a:t> </a:t>
            </a:r>
            <a:r>
              <a:rPr lang="en-US" sz="2400" dirty="0" err="1"/>
              <a:t>elle</a:t>
            </a:r>
            <a:r>
              <a:rPr lang="en-US" sz="2400" dirty="0"/>
              <a:t> se </a:t>
            </a:r>
            <a:r>
              <a:rPr lang="en-US" sz="2400" dirty="0" err="1"/>
              <a:t>trouve</a:t>
            </a:r>
            <a:r>
              <a:rPr lang="en-US" sz="2400" dirty="0"/>
              <a:t>.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•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cas</a:t>
            </a:r>
            <a:r>
              <a:rPr lang="en-US" sz="2400" dirty="0"/>
              <a:t> de résistance, </a:t>
            </a:r>
            <a:r>
              <a:rPr lang="en-US" sz="2400" dirty="0" err="1"/>
              <a:t>n'essayez</a:t>
            </a:r>
            <a:r>
              <a:rPr lang="en-US" sz="2400" dirty="0"/>
              <a:t> pas de la faire changer </a:t>
            </a:r>
            <a:r>
              <a:rPr lang="en-US" sz="2400" dirty="0" err="1"/>
              <a:t>d'avis</a:t>
            </a:r>
            <a:r>
              <a:rPr lang="en-US" sz="2400" dirty="0"/>
              <a:t>.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1794B5-C619-9745-A996-334C6DDBCA33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B3A497-B6D8-D943-A8EE-A6F9C72EA1C5}"/>
              </a:ext>
            </a:extLst>
          </p:cNvPr>
          <p:cNvSpPr txBox="1"/>
          <p:nvPr/>
        </p:nvSpPr>
        <p:spPr>
          <a:xfrm>
            <a:off x="5809" y="644564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1. DEMANDEZ    2. SOYEZ PRÉSENT    3. PRÉSERVEZ LEUR SÉCURITÉ    </a:t>
            </a:r>
            <a:r>
              <a:rPr lang="en-US" b="1" dirty="0">
                <a:solidFill>
                  <a:srgbClr val="FFFF00"/>
                </a:solidFill>
              </a:rPr>
              <a:t>4. AIDEZ-LES </a:t>
            </a:r>
            <a:r>
              <a:rPr lang="en-US" b="1" dirty="0" err="1">
                <a:solidFill>
                  <a:srgbClr val="FFFF00"/>
                </a:solidFill>
              </a:rPr>
              <a:t>À</a:t>
            </a:r>
            <a:r>
              <a:rPr lang="en-US" b="1" dirty="0">
                <a:solidFill>
                  <a:srgbClr val="FFFF00"/>
                </a:solidFill>
              </a:rPr>
              <a:t> GARDER LE CONTACT    </a:t>
            </a:r>
            <a:r>
              <a:rPr lang="en-US" dirty="0"/>
              <a:t>5. FAITES LE SUIVI</a:t>
            </a:r>
          </a:p>
        </p:txBody>
      </p:sp>
    </p:spTree>
    <p:extLst>
      <p:ext uri="{BB962C8B-B14F-4D97-AF65-F5344CB8AC3E}">
        <p14:creationId xmlns:p14="http://schemas.microsoft.com/office/powerpoint/2010/main" val="14039413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020B0A0-8267-694F-9E92-FB60807F824B}"/>
              </a:ext>
            </a:extLst>
          </p:cNvPr>
          <p:cNvSpPr txBox="1"/>
          <p:nvPr/>
        </p:nvSpPr>
        <p:spPr>
          <a:xfrm>
            <a:off x="836112" y="2023822"/>
            <a:ext cx="1051977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Il </a:t>
            </a:r>
            <a:r>
              <a:rPr lang="en-US" sz="2400" dirty="0" err="1"/>
              <a:t>peut</a:t>
            </a:r>
            <a:r>
              <a:rPr lang="en-US" sz="2400" dirty="0"/>
              <a:t> </a:t>
            </a:r>
            <a:r>
              <a:rPr lang="en-US" sz="2400" dirty="0" err="1"/>
              <a:t>s'agir</a:t>
            </a:r>
            <a:r>
              <a:rPr lang="en-US" sz="2400" dirty="0"/>
              <a:t> d'un </a:t>
            </a:r>
            <a:r>
              <a:rPr lang="en-US" sz="2400" dirty="0" err="1"/>
              <a:t>professionnel</a:t>
            </a:r>
            <a:r>
              <a:rPr lang="en-US" sz="2400" dirty="0"/>
              <a:t> </a:t>
            </a:r>
            <a:r>
              <a:rPr lang="en-US" sz="2400" dirty="0" err="1"/>
              <a:t>ou</a:t>
            </a:r>
            <a:r>
              <a:rPr lang="en-US" sz="2400" dirty="0"/>
              <a:t> de </a:t>
            </a:r>
            <a:r>
              <a:rPr lang="en-US" sz="2400" dirty="0" err="1"/>
              <a:t>personnes</a:t>
            </a:r>
            <a:r>
              <a:rPr lang="en-US" sz="2400" dirty="0"/>
              <a:t> qui </a:t>
            </a:r>
            <a:r>
              <a:rPr lang="en-US" sz="2400" dirty="0" err="1"/>
              <a:t>l’ont</a:t>
            </a:r>
            <a:r>
              <a:rPr lang="en-US" sz="2400" dirty="0"/>
              <a:t> </a:t>
            </a:r>
            <a:r>
              <a:rPr lang="en-US" sz="2400" dirty="0" err="1"/>
              <a:t>soutenue</a:t>
            </a:r>
            <a:r>
              <a:rPr lang="en-US" sz="2400" dirty="0"/>
              <a:t> dans le passé</a:t>
            </a:r>
          </a:p>
          <a:p>
            <a:r>
              <a:rPr lang="en-US" sz="2400" dirty="0"/>
              <a:t>(</a:t>
            </a:r>
            <a:r>
              <a:rPr lang="en-US" sz="2400" dirty="0" err="1"/>
              <a:t>comme</a:t>
            </a:r>
            <a:r>
              <a:rPr lang="en-US" sz="2400" dirty="0"/>
              <a:t> la </a:t>
            </a:r>
            <a:r>
              <a:rPr lang="en-US" sz="2400" dirty="0" err="1"/>
              <a:t>famille</a:t>
            </a:r>
            <a:r>
              <a:rPr lang="en-US" sz="2400" dirty="0"/>
              <a:t>, des </a:t>
            </a:r>
            <a:r>
              <a:rPr lang="en-US" sz="2400" dirty="0" err="1"/>
              <a:t>amis</a:t>
            </a:r>
            <a:r>
              <a:rPr lang="en-US" sz="2400" dirty="0"/>
              <a:t>, un </a:t>
            </a:r>
            <a:r>
              <a:rPr lang="en-US" sz="2400" dirty="0" err="1"/>
              <a:t>prêtre</a:t>
            </a:r>
            <a:r>
              <a:rPr lang="en-US" sz="2400" dirty="0"/>
              <a:t>, des </a:t>
            </a:r>
            <a:r>
              <a:rPr lang="en-US" sz="2400" dirty="0" err="1"/>
              <a:t>enseignants</a:t>
            </a:r>
            <a:r>
              <a:rPr lang="en-US" sz="2400" dirty="0"/>
              <a:t>, etc.).</a:t>
            </a:r>
          </a:p>
          <a:p>
            <a:endParaRPr lang="en-US" sz="2400" dirty="0"/>
          </a:p>
          <a:p>
            <a:r>
              <a:rPr lang="en-US" sz="2400" dirty="0" err="1"/>
              <a:t>Parmi</a:t>
            </a:r>
            <a:r>
              <a:rPr lang="en-US" sz="2400" dirty="0"/>
              <a:t> les </a:t>
            </a:r>
            <a:r>
              <a:rPr lang="en-US" sz="2400" dirty="0" err="1"/>
              <a:t>possibilités</a:t>
            </a:r>
            <a:r>
              <a:rPr lang="en-US" sz="2400" dirty="0"/>
              <a:t> </a:t>
            </a:r>
            <a:r>
              <a:rPr lang="en-US" sz="2400" dirty="0" err="1"/>
              <a:t>il</a:t>
            </a:r>
            <a:r>
              <a:rPr lang="en-US" sz="2400" dirty="0"/>
              <a:t> y a : prendre </a:t>
            </a:r>
            <a:r>
              <a:rPr lang="en-US" sz="2400" dirty="0" err="1"/>
              <a:t>rendez-vous</a:t>
            </a:r>
            <a:r>
              <a:rPr lang="en-US" sz="2400" dirty="0"/>
              <a:t> avec son </a:t>
            </a:r>
            <a:r>
              <a:rPr lang="en-US" sz="2400" dirty="0" err="1"/>
              <a:t>médecin</a:t>
            </a:r>
            <a:r>
              <a:rPr lang="en-US" sz="2400" dirty="0"/>
              <a:t>, </a:t>
            </a:r>
            <a:r>
              <a:rPr lang="en-US" sz="2400" dirty="0" err="1"/>
              <a:t>parler</a:t>
            </a:r>
            <a:r>
              <a:rPr lang="en-US" sz="2400" dirty="0"/>
              <a:t> </a:t>
            </a:r>
            <a:r>
              <a:rPr lang="en-US" sz="2400" dirty="0" err="1"/>
              <a:t>à</a:t>
            </a:r>
            <a:r>
              <a:rPr lang="en-US" sz="2400" dirty="0"/>
              <a:t> un </a:t>
            </a:r>
            <a:r>
              <a:rPr lang="en-US" sz="2400" dirty="0" err="1"/>
              <a:t>professionnel</a:t>
            </a:r>
            <a:r>
              <a:rPr lang="en-US" sz="2400" dirty="0"/>
              <a:t> de la santé </a:t>
            </a:r>
            <a:r>
              <a:rPr lang="en-US" sz="2400" dirty="0" err="1"/>
              <a:t>mentale</a:t>
            </a:r>
            <a:r>
              <a:rPr lang="en-US" sz="2400" dirty="0"/>
              <a:t>, </a:t>
            </a:r>
            <a:r>
              <a:rPr lang="en-US" sz="2400" dirty="0" err="1"/>
              <a:t>contacter</a:t>
            </a:r>
            <a:r>
              <a:rPr lang="en-US" sz="2400" dirty="0"/>
              <a:t> </a:t>
            </a:r>
            <a:r>
              <a:rPr lang="en-US" sz="2400" dirty="0" err="1"/>
              <a:t>une</a:t>
            </a:r>
            <a:r>
              <a:rPr lang="en-US" sz="2400" dirty="0"/>
              <a:t> </a:t>
            </a:r>
            <a:r>
              <a:rPr lang="en-US" sz="2400" dirty="0" err="1"/>
              <a:t>ligne</a:t>
            </a:r>
            <a:r>
              <a:rPr lang="en-US" sz="2400" dirty="0"/>
              <a:t> </a:t>
            </a:r>
            <a:r>
              <a:rPr lang="en-US" sz="2400" dirty="0" err="1"/>
              <a:t>confidentielle</a:t>
            </a:r>
            <a:r>
              <a:rPr lang="en-US" sz="2400" dirty="0"/>
              <a:t>, </a:t>
            </a:r>
            <a:r>
              <a:rPr lang="en-US" sz="2400" dirty="0" err="1"/>
              <a:t>envoyer</a:t>
            </a:r>
            <a:r>
              <a:rPr lang="en-US" sz="2400" dirty="0"/>
              <a:t> un SMS </a:t>
            </a:r>
            <a:r>
              <a:rPr lang="en-US" sz="2400" dirty="0" err="1"/>
              <a:t>ou</a:t>
            </a:r>
            <a:r>
              <a:rPr lang="en-US" sz="2400" dirty="0"/>
              <a:t> </a:t>
            </a:r>
            <a:r>
              <a:rPr lang="en-US" sz="2400" dirty="0" err="1"/>
              <a:t>utiliser</a:t>
            </a:r>
            <a:r>
              <a:rPr lang="en-US" sz="2400" dirty="0"/>
              <a:t> un service </a:t>
            </a:r>
            <a:r>
              <a:rPr lang="en-US" sz="2400" dirty="0" err="1"/>
              <a:t>d’aide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ligne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r>
              <a:rPr lang="en-US" sz="2400" dirty="0" err="1"/>
              <a:t>Offrez-lui</a:t>
            </a:r>
            <a:r>
              <a:rPr lang="en-US" sz="2400" dirty="0"/>
              <a:t> </a:t>
            </a:r>
            <a:r>
              <a:rPr lang="en-US" sz="2400" dirty="0" err="1"/>
              <a:t>d’établir</a:t>
            </a:r>
            <a:r>
              <a:rPr lang="en-US" sz="2400" dirty="0"/>
              <a:t> le premier contact </a:t>
            </a:r>
            <a:r>
              <a:rPr lang="en-US" sz="2400" dirty="0" err="1"/>
              <a:t>ou</a:t>
            </a:r>
            <a:r>
              <a:rPr lang="en-US" sz="2400" dirty="0"/>
              <a:t> de prendre le premier </a:t>
            </a:r>
            <a:r>
              <a:rPr lang="en-US" sz="2400" dirty="0" err="1"/>
              <a:t>rendez-vous</a:t>
            </a:r>
            <a:r>
              <a:rPr lang="en-US" sz="2400" dirty="0"/>
              <a:t>. </a:t>
            </a:r>
            <a:r>
              <a:rPr lang="en-US" sz="2400" dirty="0" err="1"/>
              <a:t>Encouragez</a:t>
            </a:r>
            <a:r>
              <a:rPr lang="en-US" sz="2400" dirty="0"/>
              <a:t>-la </a:t>
            </a:r>
            <a:r>
              <a:rPr lang="en-US" sz="2400" dirty="0" err="1"/>
              <a:t>à</a:t>
            </a:r>
            <a:r>
              <a:rPr lang="en-US" sz="2400" dirty="0"/>
              <a:t> </a:t>
            </a:r>
            <a:r>
              <a:rPr lang="en-US" sz="2400" dirty="0" err="1"/>
              <a:t>participer</a:t>
            </a:r>
            <a:r>
              <a:rPr lang="en-US" sz="2400" dirty="0"/>
              <a:t>, </a:t>
            </a:r>
            <a:r>
              <a:rPr lang="en-US" sz="2400" dirty="0" err="1"/>
              <a:t>mais</a:t>
            </a:r>
            <a:r>
              <a:rPr lang="en-US" sz="2400" dirty="0"/>
              <a:t> </a:t>
            </a:r>
            <a:r>
              <a:rPr lang="en-US" sz="2400" dirty="0" err="1"/>
              <a:t>vous</a:t>
            </a:r>
            <a:r>
              <a:rPr lang="en-US" sz="2400" dirty="0"/>
              <a:t> </a:t>
            </a:r>
            <a:r>
              <a:rPr lang="en-US" sz="2400" dirty="0" err="1"/>
              <a:t>devrez</a:t>
            </a:r>
            <a:r>
              <a:rPr lang="en-US" sz="2400" dirty="0"/>
              <a:t> </a:t>
            </a:r>
            <a:r>
              <a:rPr lang="en-US" sz="2400" dirty="0" err="1"/>
              <a:t>peut-être</a:t>
            </a:r>
            <a:r>
              <a:rPr lang="en-US" sz="2400" dirty="0"/>
              <a:t> </a:t>
            </a:r>
            <a:r>
              <a:rPr lang="en-US" sz="2400" dirty="0" err="1"/>
              <a:t>être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voix</a:t>
            </a:r>
            <a:r>
              <a:rPr lang="en-US" sz="2400" dirty="0"/>
              <a:t>.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C0EED4-0F46-6347-9849-6C939CA3DE38}"/>
              </a:ext>
            </a:extLst>
          </p:cNvPr>
          <p:cNvSpPr txBox="1"/>
          <p:nvPr/>
        </p:nvSpPr>
        <p:spPr>
          <a:xfrm>
            <a:off x="712939" y="517018"/>
            <a:ext cx="106429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err="1">
                <a:solidFill>
                  <a:srgbClr val="7A68AE"/>
                </a:solidFill>
              </a:rPr>
              <a:t>Impliquez</a:t>
            </a:r>
            <a:r>
              <a:rPr lang="en-US" sz="3200" b="1" i="1" dirty="0">
                <a:solidFill>
                  <a:srgbClr val="7A68AE"/>
                </a:solidFill>
              </a:rPr>
              <a:t> la </a:t>
            </a:r>
            <a:r>
              <a:rPr lang="en-US" sz="3200" b="1" i="1" dirty="0" err="1">
                <a:solidFill>
                  <a:srgbClr val="7A68AE"/>
                </a:solidFill>
              </a:rPr>
              <a:t>personne</a:t>
            </a:r>
            <a:r>
              <a:rPr lang="en-US" sz="3200" b="1" i="1" dirty="0">
                <a:solidFill>
                  <a:srgbClr val="7A68AE"/>
                </a:solidFill>
              </a:rPr>
              <a:t> dans la recherche</a:t>
            </a:r>
            <a:br>
              <a:rPr lang="en-US" sz="3200" b="1" i="1" dirty="0">
                <a:solidFill>
                  <a:srgbClr val="7A68AE"/>
                </a:solidFill>
              </a:rPr>
            </a:br>
            <a:r>
              <a:rPr lang="en-US" sz="3200" b="1" i="1" dirty="0" err="1">
                <a:solidFill>
                  <a:srgbClr val="7A68AE"/>
                </a:solidFill>
              </a:rPr>
              <a:t>d'autres</a:t>
            </a:r>
            <a:r>
              <a:rPr lang="en-US" sz="3200" b="1" i="1" dirty="0">
                <a:solidFill>
                  <a:srgbClr val="7A68AE"/>
                </a:solidFill>
              </a:rPr>
              <a:t> sources de </a:t>
            </a:r>
            <a:r>
              <a:rPr lang="en-US" sz="3200" b="1" i="1" dirty="0" err="1">
                <a:solidFill>
                  <a:srgbClr val="7A68AE"/>
                </a:solidFill>
              </a:rPr>
              <a:t>soutien</a:t>
            </a:r>
            <a:r>
              <a:rPr lang="en-US" sz="3200" b="1" i="1" dirty="0">
                <a:solidFill>
                  <a:srgbClr val="7A68AE"/>
                </a:solidFill>
              </a:rPr>
              <a:t>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1BCA9A-B10C-1545-98DD-1D647A8E42BB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101657-A1AB-F944-B9B7-C362EC38CE37}"/>
              </a:ext>
            </a:extLst>
          </p:cNvPr>
          <p:cNvSpPr txBox="1"/>
          <p:nvPr/>
        </p:nvSpPr>
        <p:spPr>
          <a:xfrm>
            <a:off x="5809" y="644160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1. DEMANDEZ    2. SOYEZ PRÉSENT    3. PRÉSERVEZ LEUR SÉCURITÉ    </a:t>
            </a:r>
            <a:r>
              <a:rPr lang="en-US" b="1" dirty="0">
                <a:solidFill>
                  <a:srgbClr val="FFFF00"/>
                </a:solidFill>
              </a:rPr>
              <a:t>4. AIDEZ-LES </a:t>
            </a:r>
            <a:r>
              <a:rPr lang="en-US" b="1" dirty="0" err="1">
                <a:solidFill>
                  <a:srgbClr val="FFFF00"/>
                </a:solidFill>
              </a:rPr>
              <a:t>À</a:t>
            </a:r>
            <a:r>
              <a:rPr lang="en-US" b="1" dirty="0">
                <a:solidFill>
                  <a:srgbClr val="FFFF00"/>
                </a:solidFill>
              </a:rPr>
              <a:t> GARDER LE CONTACT    </a:t>
            </a:r>
            <a:r>
              <a:rPr lang="en-US" dirty="0"/>
              <a:t>5. FAITES LE SUIVI</a:t>
            </a:r>
          </a:p>
        </p:txBody>
      </p:sp>
    </p:spTree>
    <p:extLst>
      <p:ext uri="{BB962C8B-B14F-4D97-AF65-F5344CB8AC3E}">
        <p14:creationId xmlns:p14="http://schemas.microsoft.com/office/powerpoint/2010/main" val="17075851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020B0A0-8267-694F-9E92-FB60807F824B}"/>
              </a:ext>
            </a:extLst>
          </p:cNvPr>
          <p:cNvSpPr txBox="1"/>
          <p:nvPr/>
        </p:nvSpPr>
        <p:spPr>
          <a:xfrm>
            <a:off x="1098115" y="1791713"/>
            <a:ext cx="1051977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Ce plan </a:t>
            </a:r>
            <a:r>
              <a:rPr lang="en-US" sz="2400" dirty="0" err="1"/>
              <a:t>comprendra</a:t>
            </a:r>
            <a:r>
              <a:rPr lang="en-US" sz="2400" dirty="0"/>
              <a:t>: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•  Des </a:t>
            </a:r>
            <a:r>
              <a:rPr lang="en-US" sz="2400" dirty="0" err="1"/>
              <a:t>façons</a:t>
            </a:r>
            <a:r>
              <a:rPr lang="en-US" sz="2400" dirty="0"/>
              <a:t> pour </a:t>
            </a:r>
            <a:r>
              <a:rPr lang="en-US" sz="2400" dirty="0" err="1"/>
              <a:t>elle</a:t>
            </a:r>
            <a:r>
              <a:rPr lang="en-US" sz="2400" dirty="0"/>
              <a:t> de </a:t>
            </a:r>
            <a:r>
              <a:rPr lang="en-US" sz="2400" dirty="0" err="1"/>
              <a:t>reconnaître</a:t>
            </a:r>
            <a:r>
              <a:rPr lang="en-US" sz="2400" dirty="0"/>
              <a:t> </a:t>
            </a:r>
            <a:r>
              <a:rPr lang="en-US" sz="2400" dirty="0" err="1"/>
              <a:t>qu'elle</a:t>
            </a:r>
            <a:r>
              <a:rPr lang="en-US" sz="2400" dirty="0"/>
              <a:t> a des pensées </a:t>
            </a:r>
            <a:r>
              <a:rPr lang="en-US" sz="2400" dirty="0" err="1"/>
              <a:t>suicidaires</a:t>
            </a:r>
            <a:r>
              <a:rPr lang="en-US" sz="2400" dirty="0"/>
              <a:t>.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•  Des solutions </a:t>
            </a:r>
            <a:r>
              <a:rPr lang="en-US" sz="2400" dirty="0" err="1"/>
              <a:t>à</a:t>
            </a:r>
            <a:r>
              <a:rPr lang="en-US" sz="2400" dirty="0"/>
              <a:t> adopter dans </a:t>
            </a:r>
            <a:r>
              <a:rPr lang="en-US" sz="2400" dirty="0" err="1"/>
              <a:t>ces</a:t>
            </a:r>
            <a:r>
              <a:rPr lang="en-US" sz="2400" dirty="0"/>
              <a:t> moments de </a:t>
            </a:r>
            <a:r>
              <a:rPr lang="en-US" sz="2400" dirty="0" err="1"/>
              <a:t>crise</a:t>
            </a:r>
            <a:r>
              <a:rPr lang="en-US" sz="2400" dirty="0"/>
              <a:t>.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•  Une </a:t>
            </a:r>
            <a:r>
              <a:rPr lang="en-US" sz="2400" dirty="0" err="1"/>
              <a:t>liste</a:t>
            </a:r>
            <a:r>
              <a:rPr lang="en-US" sz="2400" dirty="0"/>
              <a:t> de </a:t>
            </a:r>
            <a:r>
              <a:rPr lang="en-US" sz="2400" dirty="0" err="1"/>
              <a:t>personnes</a:t>
            </a:r>
            <a:r>
              <a:rPr lang="en-US" sz="2400" dirty="0"/>
              <a:t> </a:t>
            </a:r>
            <a:r>
              <a:rPr lang="en-US" sz="2400" dirty="0" err="1"/>
              <a:t>à</a:t>
            </a:r>
            <a:r>
              <a:rPr lang="en-US" sz="2400" dirty="0"/>
              <a:t> </a:t>
            </a:r>
            <a:r>
              <a:rPr lang="en-US" sz="2400" dirty="0" err="1"/>
              <a:t>contacter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cas</a:t>
            </a:r>
            <a:r>
              <a:rPr lang="en-US" sz="2400" dirty="0"/>
              <a:t> de </a:t>
            </a:r>
            <a:r>
              <a:rPr lang="en-US" sz="2400" dirty="0" err="1"/>
              <a:t>crise</a:t>
            </a:r>
            <a:r>
              <a:rPr lang="en-US" sz="2400" dirty="0"/>
              <a:t>.</a:t>
            </a:r>
          </a:p>
          <a:p>
            <a:pPr>
              <a:lnSpc>
                <a:spcPct val="150000"/>
              </a:lnSpc>
            </a:pPr>
            <a:endParaRPr lang="en-US" sz="2400" dirty="0"/>
          </a:p>
          <a:p>
            <a:r>
              <a:rPr lang="en-US" sz="2400" dirty="0" err="1"/>
              <a:t>L’application</a:t>
            </a:r>
            <a:r>
              <a:rPr lang="en-US" sz="2400" dirty="0"/>
              <a:t> My3app </a:t>
            </a:r>
            <a:r>
              <a:rPr lang="en-US" sz="2400" dirty="0" err="1"/>
              <a:t>permet</a:t>
            </a:r>
            <a:r>
              <a:rPr lang="en-US" sz="2400" dirty="0"/>
              <a:t> la planification du plan de </a:t>
            </a:r>
            <a:r>
              <a:rPr lang="en-US" sz="2400" dirty="0" err="1"/>
              <a:t>sécurité</a:t>
            </a:r>
            <a:r>
              <a:rPr lang="en-US" sz="2400" dirty="0"/>
              <a:t> et </a:t>
            </a:r>
            <a:r>
              <a:rPr lang="en-US" sz="2400" dirty="0" err="1"/>
              <a:t>l'intervention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cas</a:t>
            </a:r>
            <a:r>
              <a:rPr lang="en-US" sz="2400" dirty="0"/>
              <a:t> de </a:t>
            </a:r>
            <a:r>
              <a:rPr lang="en-US" sz="2400" dirty="0" err="1"/>
              <a:t>crise</a:t>
            </a:r>
            <a:r>
              <a:rPr lang="en-US" sz="2400" dirty="0"/>
              <a:t>, et </a:t>
            </a:r>
            <a:r>
              <a:rPr lang="en-US" sz="2400" dirty="0" err="1"/>
              <a:t>peut</a:t>
            </a:r>
            <a:r>
              <a:rPr lang="en-US" sz="2400" dirty="0"/>
              <a:t> aider </a:t>
            </a:r>
            <a:r>
              <a:rPr lang="en-US" sz="2400" dirty="0" err="1"/>
              <a:t>à</a:t>
            </a:r>
            <a:r>
              <a:rPr lang="en-US" sz="2400" dirty="0"/>
              <a:t> </a:t>
            </a:r>
            <a:r>
              <a:rPr lang="en-US" sz="2400" dirty="0" err="1"/>
              <a:t>développer</a:t>
            </a:r>
            <a:r>
              <a:rPr lang="en-US" sz="2400" dirty="0"/>
              <a:t> et </a:t>
            </a:r>
            <a:r>
              <a:rPr lang="en-US" sz="2400" dirty="0" err="1"/>
              <a:t>à</a:t>
            </a:r>
            <a:r>
              <a:rPr lang="en-US" sz="2400" dirty="0"/>
              <a:t> stocker les </a:t>
            </a:r>
            <a:r>
              <a:rPr lang="en-US" sz="2400" dirty="0" err="1"/>
              <a:t>données</a:t>
            </a:r>
            <a:r>
              <a:rPr lang="en-US" sz="2400" dirty="0"/>
              <a:t> de support de manière </a:t>
            </a:r>
            <a:r>
              <a:rPr lang="en-US" sz="2400" dirty="0" err="1"/>
              <a:t>pratique</a:t>
            </a:r>
            <a:r>
              <a:rPr lang="en-US" sz="2400" dirty="0"/>
              <a:t> sur un </a:t>
            </a:r>
            <a:r>
              <a:rPr lang="en-US" sz="2400" dirty="0" err="1"/>
              <a:t>téléphone</a:t>
            </a:r>
            <a:r>
              <a:rPr lang="en-US" sz="2400" dirty="0"/>
              <a:t> intelligent.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C0EED4-0F46-6347-9849-6C939CA3DE38}"/>
              </a:ext>
            </a:extLst>
          </p:cNvPr>
          <p:cNvSpPr txBox="1"/>
          <p:nvPr/>
        </p:nvSpPr>
        <p:spPr>
          <a:xfrm>
            <a:off x="638827" y="673508"/>
            <a:ext cx="10642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err="1">
                <a:solidFill>
                  <a:srgbClr val="7A68AE"/>
                </a:solidFill>
              </a:rPr>
              <a:t>Travaillez</a:t>
            </a:r>
            <a:r>
              <a:rPr lang="en-US" sz="3600" b="1" i="1" dirty="0">
                <a:solidFill>
                  <a:srgbClr val="7A68AE"/>
                </a:solidFill>
              </a:rPr>
              <a:t> avec la </a:t>
            </a:r>
            <a:r>
              <a:rPr lang="en-US" sz="3600" b="1" i="1" dirty="0" err="1">
                <a:solidFill>
                  <a:srgbClr val="7A68AE"/>
                </a:solidFill>
              </a:rPr>
              <a:t>personne</a:t>
            </a:r>
            <a:r>
              <a:rPr lang="en-US" sz="3600" b="1" i="1" dirty="0">
                <a:solidFill>
                  <a:srgbClr val="7A68AE"/>
                </a:solidFill>
              </a:rPr>
              <a:t> </a:t>
            </a:r>
            <a:r>
              <a:rPr lang="en-US" sz="3600" b="1" i="1" dirty="0" err="1">
                <a:solidFill>
                  <a:srgbClr val="7A68AE"/>
                </a:solidFill>
              </a:rPr>
              <a:t>à</a:t>
            </a:r>
            <a:r>
              <a:rPr lang="en-US" sz="3600" b="1" i="1" dirty="0">
                <a:solidFill>
                  <a:srgbClr val="7A68AE"/>
                </a:solidFill>
              </a:rPr>
              <a:t> </a:t>
            </a:r>
            <a:r>
              <a:rPr lang="en-US" sz="3600" b="1" i="1" dirty="0" err="1">
                <a:solidFill>
                  <a:srgbClr val="7A68AE"/>
                </a:solidFill>
              </a:rPr>
              <a:t>l’elaboration</a:t>
            </a:r>
            <a:br>
              <a:rPr lang="en-US" sz="3600" b="1" i="1" dirty="0">
                <a:solidFill>
                  <a:srgbClr val="7A68AE"/>
                </a:solidFill>
              </a:rPr>
            </a:br>
            <a:r>
              <a:rPr lang="en-US" sz="3600" b="1" i="1" dirty="0">
                <a:solidFill>
                  <a:srgbClr val="7A68AE"/>
                </a:solidFill>
              </a:rPr>
              <a:t>d’un plan de </a:t>
            </a:r>
            <a:r>
              <a:rPr lang="en-US" sz="3600" b="1" i="1" dirty="0" err="1">
                <a:solidFill>
                  <a:srgbClr val="7A68AE"/>
                </a:solidFill>
              </a:rPr>
              <a:t>sécurité</a:t>
            </a:r>
            <a:r>
              <a:rPr lang="en-US" sz="3600" b="1" i="1" dirty="0">
                <a:solidFill>
                  <a:srgbClr val="7A68AE"/>
                </a:solidFill>
              </a:rPr>
              <a:t>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3E7BDC-9CA6-B846-BC30-7FD0EFCDBF9F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0FEBC9-B8E0-0B41-AFB5-7078DA941C65}"/>
              </a:ext>
            </a:extLst>
          </p:cNvPr>
          <p:cNvSpPr txBox="1"/>
          <p:nvPr/>
        </p:nvSpPr>
        <p:spPr>
          <a:xfrm>
            <a:off x="5809" y="644160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1. DEMANDEZ    2. SOYEZ PRÉSENT    3. PRÉSERVEZ LEUR SÉCURITÉ    </a:t>
            </a:r>
            <a:r>
              <a:rPr lang="en-US" b="1" dirty="0">
                <a:solidFill>
                  <a:srgbClr val="FFFF00"/>
                </a:solidFill>
              </a:rPr>
              <a:t>4. AIDEZ-LES </a:t>
            </a:r>
            <a:r>
              <a:rPr lang="en-US" b="1" dirty="0" err="1">
                <a:solidFill>
                  <a:srgbClr val="FFFF00"/>
                </a:solidFill>
              </a:rPr>
              <a:t>À</a:t>
            </a:r>
            <a:r>
              <a:rPr lang="en-US" b="1" dirty="0">
                <a:solidFill>
                  <a:srgbClr val="FFFF00"/>
                </a:solidFill>
              </a:rPr>
              <a:t> GARDER LE CONTACT    </a:t>
            </a:r>
            <a:r>
              <a:rPr lang="en-US" dirty="0"/>
              <a:t>5. FAITES LE SUIVI</a:t>
            </a:r>
          </a:p>
        </p:txBody>
      </p:sp>
    </p:spTree>
    <p:extLst>
      <p:ext uri="{BB962C8B-B14F-4D97-AF65-F5344CB8AC3E}">
        <p14:creationId xmlns:p14="http://schemas.microsoft.com/office/powerpoint/2010/main" val="27487519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DDE37-ED2D-CE40-A35F-36D5D3DDBA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52677"/>
            <a:ext cx="9144000" cy="10156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7A68AE"/>
                </a:solidFill>
                <a:latin typeface="+mn-lt"/>
              </a:rPr>
              <a:t>5. FAITES LE SUIVI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EF3808-1ACA-B54F-8818-EC5CB808623F}"/>
              </a:ext>
            </a:extLst>
          </p:cNvPr>
          <p:cNvSpPr txBox="1"/>
          <p:nvPr/>
        </p:nvSpPr>
        <p:spPr>
          <a:xfrm>
            <a:off x="762000" y="1591883"/>
            <a:ext cx="10668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/>
              <a:t>Assurez-vous</a:t>
            </a:r>
            <a:r>
              <a:rPr lang="en-US" sz="3200" b="1" dirty="0"/>
              <a:t> de faire un </a:t>
            </a:r>
            <a:r>
              <a:rPr lang="en-US" sz="3200" b="1" dirty="0" err="1"/>
              <a:t>suivi</a:t>
            </a:r>
            <a:r>
              <a:rPr lang="en-US" sz="3200" b="1" dirty="0"/>
              <a:t> </a:t>
            </a:r>
            <a:r>
              <a:rPr lang="en-US" sz="3200" b="1" dirty="0" err="1"/>
              <a:t>régulier</a:t>
            </a:r>
            <a:br>
              <a:rPr lang="en-US" sz="3200" b="1" dirty="0"/>
            </a:br>
            <a:r>
              <a:rPr lang="en-US" sz="3200" b="1" dirty="0"/>
              <a:t>pour </a:t>
            </a:r>
            <a:r>
              <a:rPr lang="en-US" sz="3200" b="1" dirty="0" err="1"/>
              <a:t>voir</a:t>
            </a:r>
            <a:r>
              <a:rPr lang="en-US" sz="3200" b="1" dirty="0"/>
              <a:t> comment </a:t>
            </a:r>
            <a:r>
              <a:rPr lang="en-US" sz="3200" b="1" dirty="0" err="1"/>
              <a:t>va</a:t>
            </a:r>
            <a:r>
              <a:rPr lang="en-US" sz="3200" b="1" dirty="0"/>
              <a:t> la </a:t>
            </a:r>
            <a:r>
              <a:rPr lang="en-US" sz="3200" b="1" dirty="0" err="1"/>
              <a:t>personne</a:t>
            </a:r>
            <a:r>
              <a:rPr lang="en-US" sz="3200" b="1" dirty="0"/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20B0A0-8267-694F-9E92-FB60807F824B}"/>
              </a:ext>
            </a:extLst>
          </p:cNvPr>
          <p:cNvSpPr txBox="1"/>
          <p:nvPr/>
        </p:nvSpPr>
        <p:spPr>
          <a:xfrm>
            <a:off x="851770" y="2757394"/>
            <a:ext cx="1057823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Cela</a:t>
            </a:r>
            <a:r>
              <a:rPr lang="en-US" sz="2400" dirty="0"/>
              <a:t> </a:t>
            </a:r>
            <a:r>
              <a:rPr lang="en-US" sz="2400" dirty="0" err="1"/>
              <a:t>renforcera</a:t>
            </a:r>
            <a:r>
              <a:rPr lang="en-US" sz="2400" dirty="0"/>
              <a:t> le sentiment de </a:t>
            </a:r>
            <a:r>
              <a:rPr lang="en-US" sz="2400" dirty="0" err="1"/>
              <a:t>connexion</a:t>
            </a:r>
            <a:r>
              <a:rPr lang="en-US" sz="2400" dirty="0"/>
              <a:t> et </a:t>
            </a:r>
            <a:r>
              <a:rPr lang="en-US" sz="2400" dirty="0" err="1"/>
              <a:t>lui</a:t>
            </a:r>
            <a:r>
              <a:rPr lang="en-US" sz="2400" dirty="0"/>
              <a:t> </a:t>
            </a:r>
            <a:r>
              <a:rPr lang="en-US" sz="2400" dirty="0" err="1"/>
              <a:t>rappellera</a:t>
            </a:r>
            <a:r>
              <a:rPr lang="en-US" sz="2400" dirty="0"/>
              <a:t> que des gens </a:t>
            </a:r>
            <a:r>
              <a:rPr lang="en-US" sz="2400" dirty="0" err="1"/>
              <a:t>sont</a:t>
            </a:r>
            <a:r>
              <a:rPr lang="en-US" sz="2400" dirty="0"/>
              <a:t> </a:t>
            </a:r>
            <a:r>
              <a:rPr lang="en-US" sz="2400" dirty="0" err="1"/>
              <a:t>là</a:t>
            </a:r>
            <a:r>
              <a:rPr lang="en-US" sz="2400" dirty="0"/>
              <a:t> pour </a:t>
            </a:r>
            <a:r>
              <a:rPr lang="en-US" sz="2400" dirty="0" err="1"/>
              <a:t>l’aider</a:t>
            </a:r>
            <a:r>
              <a:rPr lang="en-US" sz="2400" dirty="0"/>
              <a:t>. Si </a:t>
            </a:r>
            <a:r>
              <a:rPr lang="en-US" sz="2400" dirty="0" err="1"/>
              <a:t>vous</a:t>
            </a:r>
            <a:r>
              <a:rPr lang="en-US" sz="2400" dirty="0"/>
              <a:t> </a:t>
            </a:r>
            <a:r>
              <a:rPr lang="en-US" sz="2400" dirty="0" err="1"/>
              <a:t>lui</a:t>
            </a:r>
            <a:r>
              <a:rPr lang="en-US" sz="2400" dirty="0"/>
              <a:t> </a:t>
            </a:r>
            <a:r>
              <a:rPr lang="en-US" sz="2400" dirty="0" err="1"/>
              <a:t>avez</a:t>
            </a:r>
            <a:r>
              <a:rPr lang="en-US" sz="2400" dirty="0"/>
              <a:t> </a:t>
            </a:r>
            <a:r>
              <a:rPr lang="en-US" sz="2400" dirty="0" err="1"/>
              <a:t>dit</a:t>
            </a:r>
            <a:r>
              <a:rPr lang="en-US" sz="2400" dirty="0"/>
              <a:t> que </a:t>
            </a:r>
            <a:r>
              <a:rPr lang="en-US" sz="2400" dirty="0" err="1"/>
              <a:t>vous</a:t>
            </a:r>
            <a:r>
              <a:rPr lang="en-US" sz="2400" dirty="0"/>
              <a:t> </a:t>
            </a:r>
            <a:r>
              <a:rPr lang="en-US" sz="2400" dirty="0" err="1"/>
              <a:t>alliez</a:t>
            </a:r>
            <a:r>
              <a:rPr lang="en-US" sz="2400" dirty="0"/>
              <a:t> assurer un </a:t>
            </a:r>
            <a:r>
              <a:rPr lang="en-US" sz="2400" dirty="0" err="1"/>
              <a:t>suivi</a:t>
            </a:r>
            <a:r>
              <a:rPr lang="en-US" sz="2400" dirty="0"/>
              <a:t> sur quoi que </a:t>
            </a:r>
            <a:r>
              <a:rPr lang="en-US" sz="2400" dirty="0" err="1"/>
              <a:t>ce</a:t>
            </a:r>
            <a:r>
              <a:rPr lang="en-US" sz="2400" dirty="0"/>
              <a:t> </a:t>
            </a:r>
            <a:r>
              <a:rPr lang="en-US" sz="2400" dirty="0" err="1"/>
              <a:t>soit</a:t>
            </a:r>
            <a:r>
              <a:rPr lang="en-US" sz="2400" dirty="0"/>
              <a:t>, </a:t>
            </a:r>
            <a:r>
              <a:rPr lang="en-US" sz="2400" dirty="0" err="1"/>
              <a:t>c'est</a:t>
            </a:r>
            <a:r>
              <a:rPr lang="en-US" sz="2400" dirty="0"/>
              <a:t> le moment.</a:t>
            </a:r>
          </a:p>
          <a:p>
            <a:endParaRPr lang="en-US" sz="1200" dirty="0"/>
          </a:p>
          <a:p>
            <a:r>
              <a:rPr lang="en-US" sz="2400" b="1" dirty="0"/>
              <a:t>Laissez un message vocal, </a:t>
            </a:r>
            <a:r>
              <a:rPr lang="en-US" sz="2400" b="1" dirty="0" err="1"/>
              <a:t>envoyez</a:t>
            </a:r>
            <a:r>
              <a:rPr lang="en-US" sz="2400" b="1" dirty="0"/>
              <a:t> un SMS </a:t>
            </a:r>
            <a:r>
              <a:rPr lang="en-US" sz="2400" b="1" dirty="0" err="1"/>
              <a:t>ou</a:t>
            </a:r>
            <a:r>
              <a:rPr lang="en-US" sz="2400" b="1" dirty="0"/>
              <a:t> </a:t>
            </a:r>
            <a:r>
              <a:rPr lang="en-US" sz="2400" b="1" dirty="0" err="1"/>
              <a:t>appelez</a:t>
            </a:r>
            <a:r>
              <a:rPr lang="en-US" sz="2400" b="1" dirty="0"/>
              <a:t>-la.</a:t>
            </a:r>
          </a:p>
          <a:p>
            <a:endParaRPr lang="en-US" sz="1200" dirty="0"/>
          </a:p>
          <a:p>
            <a:r>
              <a:rPr lang="en-US" sz="2400" dirty="0"/>
              <a:t>Il </a:t>
            </a:r>
            <a:r>
              <a:rPr lang="en-US" sz="2400" dirty="0" err="1"/>
              <a:t>est</a:t>
            </a:r>
            <a:r>
              <a:rPr lang="en-US" sz="2400" dirty="0"/>
              <a:t> </a:t>
            </a:r>
            <a:r>
              <a:rPr lang="en-US" sz="2400" dirty="0" err="1"/>
              <a:t>prouvé</a:t>
            </a:r>
            <a:r>
              <a:rPr lang="en-US" sz="2400" dirty="0"/>
              <a:t> que </a:t>
            </a:r>
            <a:r>
              <a:rPr lang="en-US" sz="2400" dirty="0" err="1"/>
              <a:t>même</a:t>
            </a:r>
            <a:r>
              <a:rPr lang="en-US" sz="2400" dirty="0"/>
              <a:t> </a:t>
            </a:r>
            <a:r>
              <a:rPr lang="en-US" sz="2400" dirty="0" err="1"/>
              <a:t>une</a:t>
            </a:r>
            <a:r>
              <a:rPr lang="en-US" sz="2400" dirty="0"/>
              <a:t> </a:t>
            </a:r>
            <a:r>
              <a:rPr lang="en-US" sz="2400" dirty="0" err="1"/>
              <a:t>forme</a:t>
            </a:r>
            <a:r>
              <a:rPr lang="en-US" sz="2400" dirty="0"/>
              <a:t> simple de </a:t>
            </a:r>
            <a:r>
              <a:rPr lang="en-US" sz="2400" dirty="0" err="1"/>
              <a:t>prise</a:t>
            </a:r>
            <a:r>
              <a:rPr lang="en-US" sz="2400" dirty="0"/>
              <a:t> de contact </a:t>
            </a:r>
            <a:r>
              <a:rPr lang="en-US" sz="2400" dirty="0" err="1"/>
              <a:t>peut</a:t>
            </a:r>
            <a:r>
              <a:rPr lang="en-US" sz="2400" dirty="0"/>
              <a:t> </a:t>
            </a:r>
            <a:r>
              <a:rPr lang="en-US" sz="2400" dirty="0" err="1"/>
              <a:t>contribuer</a:t>
            </a:r>
            <a:r>
              <a:rPr lang="en-US" sz="2400" dirty="0"/>
              <a:t> </a:t>
            </a:r>
            <a:r>
              <a:rPr lang="en-US" sz="2400" dirty="0" err="1"/>
              <a:t>à</a:t>
            </a:r>
            <a:r>
              <a:rPr lang="en-US" sz="2400" dirty="0"/>
              <a:t> </a:t>
            </a:r>
            <a:r>
              <a:rPr lang="en-US" sz="2400" dirty="0" err="1"/>
              <a:t>réduire</a:t>
            </a:r>
            <a:r>
              <a:rPr lang="en-US" sz="2400" dirty="0"/>
              <a:t> le </a:t>
            </a:r>
            <a:r>
              <a:rPr lang="en-US" sz="2400" dirty="0" err="1"/>
              <a:t>nombre</a:t>
            </a:r>
            <a:r>
              <a:rPr lang="en-US" sz="2400" dirty="0"/>
              <a:t> de </a:t>
            </a:r>
            <a:r>
              <a:rPr lang="en-US" sz="2400" dirty="0" err="1"/>
              <a:t>tentatives</a:t>
            </a:r>
            <a:r>
              <a:rPr lang="en-US" sz="2400" dirty="0"/>
              <a:t> de se faire du mal. Un contact </a:t>
            </a:r>
            <a:r>
              <a:rPr lang="en-US" sz="2400" dirty="0" err="1"/>
              <a:t>continu</a:t>
            </a:r>
            <a:r>
              <a:rPr lang="en-US" sz="2400" dirty="0"/>
              <a:t> et soutenu </a:t>
            </a:r>
            <a:r>
              <a:rPr lang="en-US" sz="2400" dirty="0" err="1"/>
              <a:t>est</a:t>
            </a:r>
            <a:r>
              <a:rPr lang="en-US" sz="2400" dirty="0"/>
              <a:t> un </a:t>
            </a:r>
            <a:r>
              <a:rPr lang="en-US" sz="2400" dirty="0" err="1"/>
              <a:t>élément</a:t>
            </a:r>
            <a:r>
              <a:rPr lang="en-US" sz="2400" dirty="0"/>
              <a:t> important de la </a:t>
            </a:r>
            <a:r>
              <a:rPr lang="en-US" sz="2400" dirty="0" err="1"/>
              <a:t>prévention</a:t>
            </a:r>
            <a:r>
              <a:rPr lang="en-US" sz="2400" dirty="0"/>
              <a:t> du suicide.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BA78B2-4C0C-FB4E-9A67-E83A980D6FE5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4BC9D0-3CE5-F046-B1F6-1A9DCC509B92}"/>
              </a:ext>
            </a:extLst>
          </p:cNvPr>
          <p:cNvSpPr txBox="1"/>
          <p:nvPr/>
        </p:nvSpPr>
        <p:spPr>
          <a:xfrm>
            <a:off x="5809" y="644564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1. DEMANDEZ    2. SOYEZ PRÉSENT    3. PRÉSERVEZ LEUR SÉCURITÉ    4. AIDEZ-LES </a:t>
            </a:r>
            <a:r>
              <a:rPr lang="en-US" dirty="0" err="1"/>
              <a:t>À</a:t>
            </a:r>
            <a:r>
              <a:rPr lang="en-US" dirty="0"/>
              <a:t> GARDER LE CONTACT    </a:t>
            </a:r>
            <a:r>
              <a:rPr lang="en-US" b="1" dirty="0">
                <a:solidFill>
                  <a:srgbClr val="FFFF00"/>
                </a:solidFill>
              </a:rPr>
              <a:t>5. FAITES LE SUIVI</a:t>
            </a:r>
          </a:p>
        </p:txBody>
      </p:sp>
    </p:spTree>
    <p:extLst>
      <p:ext uri="{BB962C8B-B14F-4D97-AF65-F5344CB8AC3E}">
        <p14:creationId xmlns:p14="http://schemas.microsoft.com/office/powerpoint/2010/main" val="8716128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8EF3808-1ACA-B54F-8818-EC5CB808623F}"/>
              </a:ext>
            </a:extLst>
          </p:cNvPr>
          <p:cNvSpPr txBox="1"/>
          <p:nvPr/>
        </p:nvSpPr>
        <p:spPr>
          <a:xfrm>
            <a:off x="762000" y="818442"/>
            <a:ext cx="1066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>
                <a:solidFill>
                  <a:srgbClr val="7A68AE"/>
                </a:solidFill>
              </a:rPr>
              <a:t>La </a:t>
            </a:r>
            <a:r>
              <a:rPr lang="en-US" sz="3600" b="1" i="1" dirty="0" err="1">
                <a:solidFill>
                  <a:srgbClr val="7A68AE"/>
                </a:solidFill>
              </a:rPr>
              <a:t>fréquence</a:t>
            </a:r>
            <a:r>
              <a:rPr lang="en-US" sz="3600" b="1" i="1" dirty="0">
                <a:solidFill>
                  <a:srgbClr val="7A68AE"/>
                </a:solidFill>
              </a:rPr>
              <a:t> </a:t>
            </a:r>
            <a:r>
              <a:rPr lang="en-US" sz="3600" b="1" i="1" dirty="0" err="1">
                <a:solidFill>
                  <a:srgbClr val="7A68AE"/>
                </a:solidFill>
              </a:rPr>
              <a:t>est</a:t>
            </a:r>
            <a:r>
              <a:rPr lang="en-US" sz="3600" b="1" i="1" dirty="0">
                <a:solidFill>
                  <a:srgbClr val="7A68AE"/>
                </a:solidFill>
              </a:rPr>
              <a:t> plus </a:t>
            </a:r>
            <a:r>
              <a:rPr lang="en-US" sz="3600" b="1" i="1" dirty="0" err="1">
                <a:solidFill>
                  <a:srgbClr val="7A68AE"/>
                </a:solidFill>
              </a:rPr>
              <a:t>importante</a:t>
            </a:r>
            <a:r>
              <a:rPr lang="en-US" sz="3600" b="1" i="1" dirty="0">
                <a:solidFill>
                  <a:srgbClr val="7A68AE"/>
                </a:solidFill>
              </a:rPr>
              <a:t> que le </a:t>
            </a:r>
            <a:r>
              <a:rPr lang="en-US" sz="3600" b="1" i="1" dirty="0" err="1">
                <a:solidFill>
                  <a:srgbClr val="7A68AE"/>
                </a:solidFill>
              </a:rPr>
              <a:t>contenu</a:t>
            </a:r>
            <a:r>
              <a:rPr lang="en-US" sz="3600" b="1" i="1" dirty="0">
                <a:solidFill>
                  <a:srgbClr val="7A68AE"/>
                </a:solidFill>
              </a:rPr>
              <a:t>.</a:t>
            </a:r>
            <a:endParaRPr lang="en-US" sz="2800" i="1" dirty="0">
              <a:solidFill>
                <a:srgbClr val="7A68AE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20B0A0-8267-694F-9E92-FB60807F824B}"/>
              </a:ext>
            </a:extLst>
          </p:cNvPr>
          <p:cNvSpPr txBox="1"/>
          <p:nvPr/>
        </p:nvSpPr>
        <p:spPr>
          <a:xfrm>
            <a:off x="851770" y="1932207"/>
            <a:ext cx="1057823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Un </a:t>
            </a:r>
            <a:r>
              <a:rPr lang="en-US" sz="2400" dirty="0" err="1"/>
              <a:t>suivi</a:t>
            </a:r>
            <a:r>
              <a:rPr lang="en-US" sz="2400" dirty="0"/>
              <a:t> </a:t>
            </a:r>
            <a:r>
              <a:rPr lang="en-US" sz="2400" dirty="0" err="1"/>
              <a:t>rapide</a:t>
            </a:r>
            <a:r>
              <a:rPr lang="en-US" sz="2400" dirty="0"/>
              <a:t> et </a:t>
            </a:r>
            <a:r>
              <a:rPr lang="en-US" sz="2400" dirty="0" err="1"/>
              <a:t>régulier</a:t>
            </a:r>
            <a:r>
              <a:rPr lang="en-US" sz="2400" dirty="0"/>
              <a:t> </a:t>
            </a:r>
            <a:r>
              <a:rPr lang="en-US" sz="2400" dirty="0" err="1"/>
              <a:t>peut</a:t>
            </a:r>
            <a:r>
              <a:rPr lang="en-US" sz="2400" dirty="0"/>
              <a:t> </a:t>
            </a:r>
            <a:r>
              <a:rPr lang="en-US" sz="2400" dirty="0" err="1"/>
              <a:t>être</a:t>
            </a:r>
            <a:r>
              <a:rPr lang="en-US" sz="2400" dirty="0"/>
              <a:t> tout </a:t>
            </a:r>
            <a:r>
              <a:rPr lang="en-US" sz="2400" dirty="0" err="1"/>
              <a:t>aussi</a:t>
            </a:r>
            <a:r>
              <a:rPr lang="en-US" sz="2400" dirty="0"/>
              <a:t> </a:t>
            </a:r>
            <a:r>
              <a:rPr lang="en-US" sz="2400" dirty="0" err="1"/>
              <a:t>efficace</a:t>
            </a:r>
            <a:r>
              <a:rPr lang="en-US" sz="2400" dirty="0"/>
              <a:t> </a:t>
            </a:r>
            <a:r>
              <a:rPr lang="en-US" sz="2400" dirty="0" err="1"/>
              <a:t>qu'un</a:t>
            </a:r>
            <a:r>
              <a:rPr lang="en-US" sz="2400" dirty="0"/>
              <a:t> contact plus long. </a:t>
            </a:r>
            <a:r>
              <a:rPr lang="en-US" sz="2400" dirty="0" err="1"/>
              <a:t>L'objectif</a:t>
            </a:r>
            <a:r>
              <a:rPr lang="en-US" sz="2400" dirty="0"/>
              <a:t> central </a:t>
            </a:r>
            <a:r>
              <a:rPr lang="en-US" sz="2400" dirty="0" err="1"/>
              <a:t>est</a:t>
            </a:r>
            <a:r>
              <a:rPr lang="en-US" sz="2400" dirty="0"/>
              <a:t> de faire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sorte</a:t>
            </a:r>
            <a:r>
              <a:rPr lang="en-US" sz="2400" dirty="0"/>
              <a:t> que </a:t>
            </a:r>
            <a:r>
              <a:rPr lang="en-US" sz="2400" dirty="0" err="1"/>
              <a:t>l'individu</a:t>
            </a:r>
            <a:r>
              <a:rPr lang="en-US" sz="2400" dirty="0"/>
              <a:t> se </a:t>
            </a:r>
            <a:r>
              <a:rPr lang="en-US" sz="2400" dirty="0" err="1"/>
              <a:t>sente</a:t>
            </a:r>
            <a:r>
              <a:rPr lang="en-US" sz="2400" dirty="0"/>
              <a:t> </a:t>
            </a:r>
            <a:r>
              <a:rPr lang="en-US" sz="2400" dirty="0" err="1"/>
              <a:t>connecté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r>
              <a:rPr lang="en-US" sz="2400" dirty="0"/>
              <a:t>De </a:t>
            </a:r>
            <a:r>
              <a:rPr lang="en-US" sz="2400" dirty="0" err="1"/>
              <a:t>nombreuses</a:t>
            </a:r>
            <a:r>
              <a:rPr lang="en-US" sz="2400" dirty="0"/>
              <a:t> études </a:t>
            </a:r>
            <a:r>
              <a:rPr lang="en-US" sz="2400" dirty="0" err="1"/>
              <a:t>démontrent</a:t>
            </a:r>
            <a:r>
              <a:rPr lang="en-US" sz="2400" dirty="0"/>
              <a:t> </a:t>
            </a:r>
            <a:r>
              <a:rPr lang="en-US" sz="2400" dirty="0" err="1"/>
              <a:t>l'efficacité</a:t>
            </a:r>
            <a:r>
              <a:rPr lang="en-US" sz="2400" dirty="0"/>
              <a:t> d'un </a:t>
            </a:r>
            <a:r>
              <a:rPr lang="en-US" sz="2400" dirty="0" err="1"/>
              <a:t>suivi</a:t>
            </a:r>
            <a:r>
              <a:rPr lang="en-US" sz="2400" dirty="0"/>
              <a:t> </a:t>
            </a:r>
            <a:r>
              <a:rPr lang="en-US" sz="2400" dirty="0" err="1"/>
              <a:t>spécifique</a:t>
            </a:r>
            <a:r>
              <a:rPr lang="en-US" sz="2400" dirty="0"/>
              <a:t> de la </a:t>
            </a:r>
            <a:r>
              <a:rPr lang="en-US" sz="2400" dirty="0" err="1"/>
              <a:t>prévention</a:t>
            </a:r>
            <a:r>
              <a:rPr lang="en-US" sz="2400" dirty="0"/>
              <a:t> du suicide : </a:t>
            </a:r>
            <a:r>
              <a:rPr lang="en-US" sz="2400" dirty="0" err="1"/>
              <a:t>groupes</a:t>
            </a:r>
            <a:r>
              <a:rPr lang="en-US" sz="2400" dirty="0"/>
              <a:t> de pairs, </a:t>
            </a:r>
            <a:r>
              <a:rPr lang="en-US" sz="2400" dirty="0" err="1"/>
              <a:t>groupes</a:t>
            </a:r>
            <a:r>
              <a:rPr lang="en-US" sz="2400" dirty="0"/>
              <a:t> de </a:t>
            </a:r>
            <a:r>
              <a:rPr lang="en-US" sz="2400" dirty="0" err="1"/>
              <a:t>soutien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ligne</a:t>
            </a:r>
            <a:r>
              <a:rPr lang="en-US" sz="2400" dirty="0"/>
              <a:t> et </a:t>
            </a:r>
            <a:r>
              <a:rPr lang="en-US" sz="2400" dirty="0" err="1"/>
              <a:t>ressources</a:t>
            </a:r>
            <a:r>
              <a:rPr lang="en-US" sz="2400" dirty="0"/>
              <a:t> </a:t>
            </a:r>
            <a:r>
              <a:rPr lang="en-US" sz="2400" dirty="0" err="1"/>
              <a:t>similaires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r>
              <a:rPr lang="en-US" sz="2400" dirty="0" err="1"/>
              <a:t>Vous</a:t>
            </a:r>
            <a:r>
              <a:rPr lang="en-US" sz="2400" dirty="0"/>
              <a:t> </a:t>
            </a:r>
            <a:r>
              <a:rPr lang="en-US" sz="2400" dirty="0" err="1"/>
              <a:t>pouvez</a:t>
            </a:r>
            <a:r>
              <a:rPr lang="en-US" sz="2400" dirty="0"/>
              <a:t> </a:t>
            </a:r>
            <a:r>
              <a:rPr lang="en-US" sz="2400" dirty="0" err="1"/>
              <a:t>être</a:t>
            </a:r>
            <a:r>
              <a:rPr lang="en-US" sz="2400" dirty="0"/>
              <a:t> un </a:t>
            </a:r>
            <a:r>
              <a:rPr lang="en-US" sz="2400" dirty="0" err="1"/>
              <a:t>allié</a:t>
            </a:r>
            <a:r>
              <a:rPr lang="en-US" sz="2400" dirty="0"/>
              <a:t> important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encourageant</a:t>
            </a:r>
            <a:r>
              <a:rPr lang="en-US" sz="2400" dirty="0"/>
              <a:t> et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facilitant</a:t>
            </a:r>
            <a:r>
              <a:rPr lang="en-US" sz="2400" dirty="0"/>
              <a:t> la participation continue – </a:t>
            </a:r>
            <a:r>
              <a:rPr lang="en-US" sz="2400" dirty="0" err="1"/>
              <a:t>même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accompagnant</a:t>
            </a:r>
            <a:r>
              <a:rPr lang="en-US" sz="2400" dirty="0"/>
              <a:t> la </a:t>
            </a:r>
            <a:r>
              <a:rPr lang="en-US" sz="2400" dirty="0" err="1"/>
              <a:t>personne</a:t>
            </a:r>
            <a:r>
              <a:rPr lang="en-US" sz="2400" dirty="0"/>
              <a:t> </a:t>
            </a:r>
            <a:r>
              <a:rPr lang="en-US" sz="2400" dirty="0" err="1"/>
              <a:t>lorsqu’approprié</a:t>
            </a:r>
            <a:r>
              <a:rPr lang="en-US" sz="2400" dirty="0"/>
              <a:t>.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E31CE0-065E-A444-9765-71915F3D146F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D14A89-F6E3-C741-B6EE-A6D441A80AA3}"/>
              </a:ext>
            </a:extLst>
          </p:cNvPr>
          <p:cNvSpPr txBox="1"/>
          <p:nvPr/>
        </p:nvSpPr>
        <p:spPr>
          <a:xfrm>
            <a:off x="5809" y="644160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1. DEMANDEZ    2. SOYEZ PRÉSENT    3. PRÉSERVEZ LEUR SÉCURITÉ    4. AIDEZ-LES </a:t>
            </a:r>
            <a:r>
              <a:rPr lang="en-US" dirty="0" err="1"/>
              <a:t>À</a:t>
            </a:r>
            <a:r>
              <a:rPr lang="en-US" dirty="0"/>
              <a:t> GARDER LE CONTACT    </a:t>
            </a:r>
            <a:r>
              <a:rPr lang="en-US" b="1" dirty="0">
                <a:solidFill>
                  <a:srgbClr val="FFFF00"/>
                </a:solidFill>
              </a:rPr>
              <a:t>5. FAITES LE SUIVI</a:t>
            </a:r>
          </a:p>
        </p:txBody>
      </p:sp>
    </p:spTree>
    <p:extLst>
      <p:ext uri="{BB962C8B-B14F-4D97-AF65-F5344CB8AC3E}">
        <p14:creationId xmlns:p14="http://schemas.microsoft.com/office/powerpoint/2010/main" val="3819235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8EF3808-1ACA-B54F-8818-EC5CB808623F}"/>
              </a:ext>
            </a:extLst>
          </p:cNvPr>
          <p:cNvSpPr txBox="1"/>
          <p:nvPr/>
        </p:nvSpPr>
        <p:spPr>
          <a:xfrm>
            <a:off x="762000" y="893598"/>
            <a:ext cx="1066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 err="1">
                <a:solidFill>
                  <a:srgbClr val="7A68AE"/>
                </a:solidFill>
              </a:rPr>
              <a:t>Prenez</a:t>
            </a:r>
            <a:r>
              <a:rPr lang="en-US" sz="4000" b="1" i="1" dirty="0">
                <a:solidFill>
                  <a:srgbClr val="7A68AE"/>
                </a:solidFill>
              </a:rPr>
              <a:t> </a:t>
            </a:r>
            <a:r>
              <a:rPr lang="en-US" sz="4000" b="1" i="1" dirty="0" err="1">
                <a:solidFill>
                  <a:srgbClr val="7A68AE"/>
                </a:solidFill>
              </a:rPr>
              <a:t>soin</a:t>
            </a:r>
            <a:r>
              <a:rPr lang="en-US" sz="4000" b="1" i="1" dirty="0">
                <a:solidFill>
                  <a:srgbClr val="7A68AE"/>
                </a:solidFill>
              </a:rPr>
              <a:t> de </a:t>
            </a:r>
            <a:r>
              <a:rPr lang="en-US" sz="4000" b="1" i="1" dirty="0" err="1">
                <a:solidFill>
                  <a:srgbClr val="7A68AE"/>
                </a:solidFill>
              </a:rPr>
              <a:t>vous</a:t>
            </a:r>
            <a:r>
              <a:rPr lang="en-US" sz="4000" b="1" i="1" dirty="0">
                <a:solidFill>
                  <a:srgbClr val="7A68AE"/>
                </a:solidFill>
              </a:rPr>
              <a:t>.</a:t>
            </a:r>
            <a:endParaRPr lang="en-US" sz="2800" i="1" dirty="0">
              <a:solidFill>
                <a:srgbClr val="7A68AE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20B0A0-8267-694F-9E92-FB60807F824B}"/>
              </a:ext>
            </a:extLst>
          </p:cNvPr>
          <p:cNvSpPr txBox="1"/>
          <p:nvPr/>
        </p:nvSpPr>
        <p:spPr>
          <a:xfrm>
            <a:off x="1171084" y="1766360"/>
            <a:ext cx="1057823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  <a:p>
            <a:r>
              <a:rPr lang="en-US" sz="2400" dirty="0"/>
              <a:t>Si </a:t>
            </a:r>
            <a:r>
              <a:rPr lang="en-US" sz="2400" dirty="0" err="1"/>
              <a:t>vous</a:t>
            </a:r>
            <a:r>
              <a:rPr lang="en-US" sz="2400" dirty="0"/>
              <a:t> </a:t>
            </a:r>
            <a:r>
              <a:rPr lang="en-US" sz="2400" dirty="0" err="1"/>
              <a:t>avez</a:t>
            </a:r>
            <a:r>
              <a:rPr lang="en-US" sz="2400" dirty="0"/>
              <a:t> </a:t>
            </a:r>
            <a:r>
              <a:rPr lang="en-US" sz="2400" dirty="0" err="1"/>
              <a:t>contribué</a:t>
            </a:r>
            <a:r>
              <a:rPr lang="en-US" sz="2400" dirty="0"/>
              <a:t> </a:t>
            </a:r>
            <a:r>
              <a:rPr lang="en-US" sz="2400" dirty="0" err="1"/>
              <a:t>à</a:t>
            </a:r>
            <a:r>
              <a:rPr lang="en-US" sz="2400" dirty="0"/>
              <a:t> </a:t>
            </a:r>
            <a:r>
              <a:rPr lang="en-US" sz="2400" dirty="0" err="1"/>
              <a:t>sauver</a:t>
            </a:r>
            <a:r>
              <a:rPr lang="en-US" sz="2400" dirty="0"/>
              <a:t> </a:t>
            </a:r>
            <a:r>
              <a:rPr lang="en-US" sz="2400" dirty="0" err="1"/>
              <a:t>une</a:t>
            </a:r>
            <a:r>
              <a:rPr lang="en-US" sz="2400" dirty="0"/>
              <a:t> vie </a:t>
            </a:r>
            <a:r>
              <a:rPr lang="en-US" sz="2400" dirty="0" err="1"/>
              <a:t>ou</a:t>
            </a:r>
            <a:r>
              <a:rPr lang="en-US" sz="2400" dirty="0"/>
              <a:t> </a:t>
            </a:r>
            <a:r>
              <a:rPr lang="en-US" sz="2400" dirty="0" err="1"/>
              <a:t>offert</a:t>
            </a:r>
            <a:r>
              <a:rPr lang="en-US" sz="2400" dirty="0"/>
              <a:t> du </a:t>
            </a:r>
            <a:r>
              <a:rPr lang="en-US" sz="2400" dirty="0" err="1"/>
              <a:t>soutien</a:t>
            </a:r>
            <a:r>
              <a:rPr lang="en-US" sz="2400" dirty="0"/>
              <a:t> pendant </a:t>
            </a:r>
            <a:r>
              <a:rPr lang="en-US" sz="2400" dirty="0" err="1"/>
              <a:t>une</a:t>
            </a:r>
            <a:r>
              <a:rPr lang="en-US" sz="2400" dirty="0"/>
              <a:t> </a:t>
            </a:r>
            <a:r>
              <a:rPr lang="en-US" sz="2400" dirty="0" err="1"/>
              <a:t>crise</a:t>
            </a:r>
            <a:r>
              <a:rPr lang="en-US" sz="2400" dirty="0"/>
              <a:t>, </a:t>
            </a:r>
            <a:r>
              <a:rPr lang="en-US" sz="2400" dirty="0" err="1"/>
              <a:t>vous</a:t>
            </a:r>
            <a:r>
              <a:rPr lang="en-US" sz="2400" dirty="0"/>
              <a:t> </a:t>
            </a:r>
            <a:r>
              <a:rPr lang="en-US" sz="2400" dirty="0" err="1"/>
              <a:t>méritez</a:t>
            </a:r>
            <a:r>
              <a:rPr lang="en-US" sz="2400" dirty="0"/>
              <a:t> </a:t>
            </a:r>
            <a:r>
              <a:rPr lang="en-US" sz="2400" dirty="0" err="1"/>
              <a:t>aussi</a:t>
            </a:r>
            <a:r>
              <a:rPr lang="en-US" sz="2400" dirty="0"/>
              <a:t> de </a:t>
            </a:r>
            <a:r>
              <a:rPr lang="en-US" sz="2400" dirty="0" err="1"/>
              <a:t>vous</a:t>
            </a:r>
            <a:r>
              <a:rPr lang="en-US" sz="2400" dirty="0"/>
              <a:t> </a:t>
            </a:r>
            <a:r>
              <a:rPr lang="en-US" sz="2400" dirty="0" err="1"/>
              <a:t>occuper</a:t>
            </a:r>
            <a:r>
              <a:rPr lang="en-US" sz="2400" dirty="0"/>
              <a:t> de </a:t>
            </a:r>
            <a:r>
              <a:rPr lang="en-US" sz="2400" dirty="0" err="1"/>
              <a:t>vous</a:t>
            </a:r>
            <a:r>
              <a:rPr lang="en-US" sz="2400" dirty="0"/>
              <a:t>. </a:t>
            </a:r>
            <a:r>
              <a:rPr lang="en-US" sz="2400" dirty="0" err="1"/>
              <a:t>Ayez</a:t>
            </a:r>
            <a:r>
              <a:rPr lang="en-US" sz="2400" dirty="0"/>
              <a:t> de la compassion </a:t>
            </a:r>
            <a:r>
              <a:rPr lang="en-US" sz="2400" dirty="0" err="1"/>
              <a:t>envers</a:t>
            </a:r>
            <a:r>
              <a:rPr lang="en-US" sz="2400" dirty="0"/>
              <a:t> </a:t>
            </a:r>
            <a:r>
              <a:rPr lang="en-US" sz="2400" dirty="0" err="1"/>
              <a:t>vous-même</a:t>
            </a:r>
            <a:r>
              <a:rPr lang="en-US" sz="2400" dirty="0"/>
              <a:t>. </a:t>
            </a:r>
            <a:r>
              <a:rPr lang="en-US" sz="2400" dirty="0" err="1"/>
              <a:t>Identifiez</a:t>
            </a:r>
            <a:r>
              <a:rPr lang="en-US" sz="2400" dirty="0"/>
              <a:t> </a:t>
            </a:r>
            <a:r>
              <a:rPr lang="en-US" sz="2400" dirty="0" err="1"/>
              <a:t>vos</a:t>
            </a:r>
            <a:r>
              <a:rPr lang="en-US" sz="2400" dirty="0"/>
              <a:t> </a:t>
            </a:r>
            <a:r>
              <a:rPr lang="en-US" sz="2400" dirty="0" err="1"/>
              <a:t>propres</a:t>
            </a:r>
            <a:r>
              <a:rPr lang="en-US" sz="2400" dirty="0"/>
              <a:t> sources de </a:t>
            </a:r>
            <a:r>
              <a:rPr lang="en-US" sz="2400" dirty="0" err="1"/>
              <a:t>soutien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r>
              <a:rPr lang="en-US" sz="2400" dirty="0"/>
              <a:t>La </a:t>
            </a:r>
            <a:r>
              <a:rPr lang="en-US" sz="2400" dirty="0" err="1"/>
              <a:t>plupart</a:t>
            </a:r>
            <a:r>
              <a:rPr lang="en-US" sz="2400" dirty="0"/>
              <a:t> des </a:t>
            </a:r>
            <a:r>
              <a:rPr lang="en-US" sz="2400" dirty="0" err="1"/>
              <a:t>lignes</a:t>
            </a:r>
            <a:r>
              <a:rPr lang="en-US" sz="2400" dirty="0"/>
              <a:t> </a:t>
            </a:r>
            <a:r>
              <a:rPr lang="en-US" sz="2400" dirty="0" err="1"/>
              <a:t>d’écoute</a:t>
            </a:r>
            <a:r>
              <a:rPr lang="en-US" sz="2400" dirty="0"/>
              <a:t>, des sites de </a:t>
            </a:r>
            <a:r>
              <a:rPr lang="en-US" sz="2400" dirty="0" err="1"/>
              <a:t>prévention</a:t>
            </a:r>
            <a:r>
              <a:rPr lang="en-US" sz="2400" dirty="0"/>
              <a:t>, des </a:t>
            </a:r>
            <a:r>
              <a:rPr lang="en-US" sz="2400" dirty="0" err="1"/>
              <a:t>groupes</a:t>
            </a:r>
            <a:r>
              <a:rPr lang="en-US" sz="2400" dirty="0"/>
              <a:t> de pairs et des </a:t>
            </a:r>
            <a:r>
              <a:rPr lang="en-US" sz="2400" dirty="0" err="1"/>
              <a:t>lieux</a:t>
            </a:r>
            <a:r>
              <a:rPr lang="en-US" sz="2400" dirty="0"/>
              <a:t> de </a:t>
            </a:r>
            <a:r>
              <a:rPr lang="en-US" sz="2400" dirty="0" err="1"/>
              <a:t>conseil</a:t>
            </a:r>
            <a:r>
              <a:rPr lang="en-US" sz="2400" dirty="0"/>
              <a:t> </a:t>
            </a:r>
            <a:r>
              <a:rPr lang="en-US" sz="2400" dirty="0" err="1"/>
              <a:t>sont</a:t>
            </a:r>
            <a:r>
              <a:rPr lang="en-US" sz="2400" dirty="0"/>
              <a:t> </a:t>
            </a:r>
            <a:r>
              <a:rPr lang="en-US" sz="2400" dirty="0" err="1"/>
              <a:t>également</a:t>
            </a:r>
            <a:r>
              <a:rPr lang="en-US" sz="2400" dirty="0"/>
              <a:t> </a:t>
            </a:r>
            <a:r>
              <a:rPr lang="en-US" sz="2400" dirty="0" err="1"/>
              <a:t>disponibles</a:t>
            </a:r>
            <a:r>
              <a:rPr lang="en-US" sz="2400" dirty="0"/>
              <a:t> pour aider les </a:t>
            </a:r>
            <a:r>
              <a:rPr lang="en-US" sz="2400" dirty="0" err="1"/>
              <a:t>soignants</a:t>
            </a:r>
            <a:r>
              <a:rPr lang="en-US" sz="2400" dirty="0"/>
              <a:t> </a:t>
            </a:r>
            <a:r>
              <a:rPr lang="en-US" sz="2400" dirty="0" err="1"/>
              <a:t>à</a:t>
            </a:r>
            <a:r>
              <a:rPr lang="en-US" sz="2400" dirty="0"/>
              <a:t> </a:t>
            </a:r>
            <a:r>
              <a:rPr lang="en-US" sz="2400" dirty="0" err="1"/>
              <a:t>gérer</a:t>
            </a:r>
            <a:r>
              <a:rPr lang="en-US" sz="2400" dirty="0"/>
              <a:t> </a:t>
            </a:r>
            <a:r>
              <a:rPr lang="en-US" sz="2400" dirty="0" err="1"/>
              <a:t>ce</a:t>
            </a:r>
            <a:r>
              <a:rPr lang="en-US" sz="2400" dirty="0"/>
              <a:t> qui </a:t>
            </a:r>
            <a:r>
              <a:rPr lang="en-US" sz="2400" dirty="0" err="1"/>
              <a:t>peut</a:t>
            </a:r>
            <a:r>
              <a:rPr lang="en-US" sz="2400" dirty="0"/>
              <a:t> </a:t>
            </a:r>
            <a:r>
              <a:rPr lang="en-US" sz="2400" dirty="0" err="1"/>
              <a:t>être</a:t>
            </a:r>
            <a:r>
              <a:rPr lang="en-US" sz="2400" dirty="0"/>
              <a:t> </a:t>
            </a:r>
            <a:r>
              <a:rPr lang="en-US" sz="2400" dirty="0" err="1"/>
              <a:t>une</a:t>
            </a:r>
            <a:r>
              <a:rPr lang="en-US" sz="2400" dirty="0"/>
              <a:t> </a:t>
            </a:r>
            <a:r>
              <a:rPr lang="en-US" sz="2400" dirty="0" err="1"/>
              <a:t>expérience</a:t>
            </a:r>
            <a:r>
              <a:rPr lang="en-US" sz="2400" dirty="0"/>
              <a:t> </a:t>
            </a:r>
            <a:r>
              <a:rPr lang="en-US" sz="2400" dirty="0" err="1"/>
              <a:t>traumatisante</a:t>
            </a:r>
            <a:r>
              <a:rPr lang="en-US" sz="2400" dirty="0"/>
              <a:t>, </a:t>
            </a:r>
            <a:r>
              <a:rPr lang="en-US" sz="2400" dirty="0" err="1"/>
              <a:t>quel</a:t>
            </a:r>
            <a:r>
              <a:rPr lang="en-US" sz="2400" dirty="0"/>
              <a:t> </a:t>
            </a:r>
            <a:r>
              <a:rPr lang="en-US" sz="2400" dirty="0" err="1"/>
              <a:t>qu’en</a:t>
            </a:r>
            <a:r>
              <a:rPr lang="en-US" sz="2400" dirty="0"/>
              <a:t> </a:t>
            </a:r>
            <a:r>
              <a:rPr lang="en-US" sz="2400" dirty="0" err="1"/>
              <a:t>soit</a:t>
            </a:r>
            <a:r>
              <a:rPr lang="en-US" sz="2400" dirty="0"/>
              <a:t> </a:t>
            </a:r>
            <a:r>
              <a:rPr lang="en-US" sz="2400" dirty="0" err="1"/>
              <a:t>l’aboutissement</a:t>
            </a:r>
            <a:r>
              <a:rPr lang="en-US" sz="2400" dirty="0"/>
              <a:t>.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C67BFB-1152-E046-A830-6F06D62ED6C3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D1050B-F160-E841-B339-297C294AF1B6}"/>
              </a:ext>
            </a:extLst>
          </p:cNvPr>
          <p:cNvSpPr txBox="1"/>
          <p:nvPr/>
        </p:nvSpPr>
        <p:spPr>
          <a:xfrm>
            <a:off x="19061" y="644160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1. DEMANDEZ    2. SOYEZ PRÉSENT    3. PRÉSERVEZ LEUR SÉCURITÉ    4. AIDEZ-LES </a:t>
            </a:r>
            <a:r>
              <a:rPr lang="en-US" dirty="0" err="1"/>
              <a:t>À</a:t>
            </a:r>
            <a:r>
              <a:rPr lang="en-US" dirty="0"/>
              <a:t> GARDER LE CONTACT    </a:t>
            </a:r>
            <a:r>
              <a:rPr lang="en-US" b="1" dirty="0">
                <a:solidFill>
                  <a:srgbClr val="FFFF00"/>
                </a:solidFill>
              </a:rPr>
              <a:t>5. FAITES LE SUIVI</a:t>
            </a:r>
          </a:p>
        </p:txBody>
      </p:sp>
    </p:spTree>
    <p:extLst>
      <p:ext uri="{BB962C8B-B14F-4D97-AF65-F5344CB8AC3E}">
        <p14:creationId xmlns:p14="http://schemas.microsoft.com/office/powerpoint/2010/main" val="18576758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10929</TotalTime>
  <Words>2471</Words>
  <Application>Microsoft Macintosh PowerPoint</Application>
  <PresentationFormat>Widescreen</PresentationFormat>
  <Paragraphs>168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#SoyezLà pour aider à sauver une vie </vt:lpstr>
      <vt:lpstr>#SoyezLà pour aider à sauver une vie</vt:lpstr>
      <vt:lpstr>1. DEMANDEZ</vt:lpstr>
      <vt:lpstr>PowerPoint Presentation</vt:lpstr>
      <vt:lpstr>PowerPoint Presentation</vt:lpstr>
      <vt:lpstr>ensuite… ÉCOUTEZ.</vt:lpstr>
      <vt:lpstr>PowerPoint Presentation</vt:lpstr>
      <vt:lpstr>PowerPoint Presentation</vt:lpstr>
      <vt:lpstr>PowerPoint Presentation</vt:lpstr>
      <vt:lpstr>2. SOYEZ PRÉSENT</vt:lpstr>
      <vt:lpstr>PowerPoint Presentation</vt:lpstr>
      <vt:lpstr>PowerPoint Presentation</vt:lpstr>
      <vt:lpstr>3. PRÉSERVEZ LEUR SÉCURITÉ</vt:lpstr>
      <vt:lpstr>PowerPoint Presentation</vt:lpstr>
      <vt:lpstr>PowerPoint Presentation</vt:lpstr>
      <vt:lpstr>PowerPoint Presentation</vt:lpstr>
      <vt:lpstr>4. AIDEZ-LES À GARDER LE CONTACT</vt:lpstr>
      <vt:lpstr>PowerPoint Presentation</vt:lpstr>
      <vt:lpstr>PowerPoint Presentation</vt:lpstr>
      <vt:lpstr>5. FAITES LE SUIVI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#BeThe1To help save a life</dc:title>
  <dc:creator>Lori Rubinstein</dc:creator>
  <cp:lastModifiedBy>Lori Rubinstein</cp:lastModifiedBy>
  <cp:revision>110</cp:revision>
  <cp:lastPrinted>2020-06-09T15:54:09Z</cp:lastPrinted>
  <dcterms:created xsi:type="dcterms:W3CDTF">2020-06-08T19:18:05Z</dcterms:created>
  <dcterms:modified xsi:type="dcterms:W3CDTF">2020-11-18T15:04:09Z</dcterms:modified>
</cp:coreProperties>
</file>