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9" r:id="rId4"/>
    <p:sldId id="265" r:id="rId5"/>
    <p:sldId id="263" r:id="rId6"/>
    <p:sldId id="261" r:id="rId7"/>
    <p:sldId id="264" r:id="rId8"/>
    <p:sldId id="278" r:id="rId9"/>
    <p:sldId id="262" r:id="rId10"/>
    <p:sldId id="269" r:id="rId11"/>
    <p:sldId id="271" r:id="rId12"/>
    <p:sldId id="279" r:id="rId13"/>
    <p:sldId id="266" r:id="rId14"/>
    <p:sldId id="267" r:id="rId15"/>
    <p:sldId id="268" r:id="rId16"/>
    <p:sldId id="280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6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335" autoAdjust="0"/>
    <p:restoredTop sz="99083" autoAdjust="0"/>
  </p:normalViewPr>
  <p:slideViewPr>
    <p:cSldViewPr snapToGrid="0" snapToObjects="1">
      <p:cViewPr varScale="1">
        <p:scale>
          <a:sx n="72" d="100"/>
          <a:sy n="72" d="100"/>
        </p:scale>
        <p:origin x="240" y="9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951B8-B5A1-8F45-9A5F-12062250A86C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9FE08-3CC6-DB4E-BEFD-9FD701332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56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9FE08-3CC6-DB4E-BEFD-9FD70133287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46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9FE08-3CC6-DB4E-BEFD-9FD70133287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227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E226C-56FA-1740-ADC4-C448E5DE9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E1B2B6-7482-6144-A54A-B6BF0B67F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D669D-ABE6-2147-8812-F032B55A3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9F88A-4BCD-8C4D-9770-258FD57F0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EA100-F1CA-6F45-ABF7-664122D19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632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3C739-6905-A84A-940A-CB62EB2FC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E9C-9F78-464D-AEA5-0ED9A640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34452-A311-3A44-A4FE-68F04E0B5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E7C4D-FEFB-3448-89F4-E72B81B74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3CFFE-1741-D14B-B4D2-59E7FD5FA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80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35B01-289E-DD44-8BFD-B7BCC833F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1396B-4BD1-7D43-B7F9-E94F7E911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0D622-5E78-E947-A131-D32D3E204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58E71-C523-5C46-8F06-2379D2A95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190FB-0885-6C48-9F23-B6DF06EF3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74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386A4-187F-274F-9DD6-E2CA5A8B8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978C8-5D19-1340-ACFE-3739BC4F9E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0399A-E0CF-9842-B5BF-AB8CE04FB6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E6576F-4973-CE4B-8B0B-2657A6746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A22C9-2818-9A43-9427-BC88F59C9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650988-2A3E-5444-ACA2-4E5A629EA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66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C717B-33AD-7C4D-8133-3564C939F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0A51B2-6B39-A84D-A5BA-2A962F9A8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8A717D-6193-B24C-9E90-460617A7C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09DE46-7563-254D-920C-454F5F4DFF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7FE71F-8D19-B94B-90C8-B6B4000F8F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AD3F76-186D-5E4B-980C-30FE2BC51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9B7B27-7A8B-2A4F-9A39-5945AB3E0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CA8391-0431-8245-BCBD-BA796E64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91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40A8C-DA15-D546-81E5-D083E619A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C2C5E3-CD0A-DE4A-A40F-9D8CC7E3E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F415E3-1560-2D4D-8D4E-5B98349F5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3C8AF6-3616-8E4E-8E64-36F3736FC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81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4FF78-80C1-6C45-968D-20EB177F0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07A17E-1E12-804C-8964-F31D8C669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66B00-D8B4-384B-8DF3-9D175CB07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289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0B727-006C-0F44-851F-9DFC24A2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C7664-2697-E348-8FD1-7A27F4ECA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040DD-5245-534A-9882-F63942392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963D8-5AB8-7B47-A710-BE7F6CC29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DFBB-6E8D-3744-BD3E-490365B9E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7340A6-B41C-C946-B0AD-B186B9094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810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65760-FA33-5E44-BC52-9A269A479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92DD8B-AEC5-0947-8397-ED4369378A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5CCEC-14B8-FE4C-AE5B-B2AA876C1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1F37C-9BAC-3D4C-993A-7675EE2DA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74940-7FAF-F94D-9C03-06816A219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109826-DC7B-D34B-836E-EBB5FB8BB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50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A7872-302C-6C4C-83D8-3A10B0E8E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901BA-CF31-5D46-8716-1731CC0A1D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DA9FF-CA05-FA45-B820-B39B7739D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37B3E-3F20-7140-BA73-855D3A67E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72C98-81EC-2449-A252-3C0BC045D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59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5BF460-2B3A-2D43-9374-5868BD93FB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D6C106-4363-E04D-9BED-5C08D0A11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BFCC9-4EF0-B140-BFA7-2D247EF45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E99F-F2BA-2445-AEF8-FC0FA5172AE3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E40A5-2371-D342-856E-09095F73C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9D667-09E5-7A45-AE6D-0F258B859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7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8B6EEF-389E-354C-B26B-C156637AA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ADD85-14C0-5B42-A26F-359D2D3A1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CC57F-4EAA-5646-9305-6B5E626FFA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EE99F-F2BA-2445-AEF8-FC0FA5172AE3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65BC0-2911-6E49-B0E1-4CC2B3C67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AE2C4-FB01-2040-A354-17AD83C42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E7246-856D-A546-9762-0D3F2A402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267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s-ES_tradnl" sz="6700" b="1" noProof="0">
                <a:solidFill>
                  <a:srgbClr val="7A68AE"/>
                </a:solidFill>
                <a:latin typeface="+mn-lt"/>
              </a:rPr>
              <a:t>#SéAquelQue</a:t>
            </a:r>
            <a:br>
              <a:rPr lang="es-ES_tradnl" b="1" noProof="0">
                <a:solidFill>
                  <a:srgbClr val="7A68AE"/>
                </a:solidFill>
                <a:latin typeface="+mn-lt"/>
              </a:rPr>
            </a:br>
            <a:r>
              <a:rPr lang="es-ES_tradnl" b="1" noProof="0">
                <a:solidFill>
                  <a:srgbClr val="7A68AE"/>
                </a:solidFill>
                <a:latin typeface="+mn-lt"/>
              </a:rPr>
              <a:t>ayuda a salvar una vida</a:t>
            </a:r>
            <a:br>
              <a:rPr lang="es-ES_tradnl" noProof="0"/>
            </a:br>
            <a:endParaRPr lang="es-ES_tradnl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AC688C-0EA3-964C-9BFC-24A3844BD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14098"/>
            <a:ext cx="12192000" cy="938822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BE73C50D-1DDC-7647-A32C-B20D5AC6E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968" y="3085406"/>
            <a:ext cx="1358900" cy="1492250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3E944D6C-E464-AC41-B92A-11C2C60137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1553" y="3513553"/>
            <a:ext cx="2390107" cy="933189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677310-35DD-D341-A191-BDB335E8D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4601" y="3614718"/>
            <a:ext cx="2587288" cy="9629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EE8792-3E6C-394A-ABFC-AC24FF7BD1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5806" y="3614718"/>
            <a:ext cx="1961226" cy="78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14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457989"/>
            <a:ext cx="9144000" cy="2387600"/>
          </a:xfrm>
        </p:spPr>
        <p:txBody>
          <a:bodyPr>
            <a:normAutofit/>
          </a:bodyPr>
          <a:lstStyle/>
          <a:p>
            <a:r>
              <a:rPr lang="es-ES_tradnl" sz="6700" b="1" noProof="0">
                <a:solidFill>
                  <a:srgbClr val="7A68AE"/>
                </a:solidFill>
                <a:latin typeface="+mn-lt"/>
              </a:rPr>
              <a:t>#SéAquelQue</a:t>
            </a:r>
            <a:br>
              <a:rPr lang="es-ES_tradnl" b="1" noProof="0">
                <a:solidFill>
                  <a:srgbClr val="7A68AE"/>
                </a:solidFill>
                <a:latin typeface="+mn-lt"/>
              </a:rPr>
            </a:br>
            <a:r>
              <a:rPr lang="es-ES_tradnl" b="1" noProof="0">
                <a:solidFill>
                  <a:srgbClr val="7A68AE"/>
                </a:solidFill>
                <a:latin typeface="+mn-lt"/>
              </a:rPr>
              <a:t>ayuda a salvar una vida</a:t>
            </a:r>
            <a:endParaRPr lang="es-ES_tradnl" noProof="0">
              <a:latin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2D7E0C-3258-B047-8059-CCF99C8580EE}"/>
              </a:ext>
            </a:extLst>
          </p:cNvPr>
          <p:cNvSpPr/>
          <p:nvPr/>
        </p:nvSpPr>
        <p:spPr>
          <a:xfrm>
            <a:off x="1153885" y="2016977"/>
            <a:ext cx="98842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rgbClr val="7A68AE"/>
                </a:solidFill>
              </a:rPr>
              <a:t>Los </a:t>
            </a:r>
            <a:r>
              <a:rPr lang="en-US" sz="2000" b="1" i="1" dirty="0" err="1">
                <a:solidFill>
                  <a:srgbClr val="7A68AE"/>
                </a:solidFill>
              </a:rPr>
              <a:t>estudios</a:t>
            </a:r>
            <a:r>
              <a:rPr lang="en-US" sz="2000" b="1" i="1" dirty="0">
                <a:solidFill>
                  <a:srgbClr val="7A68AE"/>
                </a:solidFill>
              </a:rPr>
              <a:t> de </a:t>
            </a:r>
            <a:r>
              <a:rPr lang="en-US" sz="2000" b="1" i="1" dirty="0" err="1">
                <a:solidFill>
                  <a:srgbClr val="7A68AE"/>
                </a:solidFill>
              </a:rPr>
              <a:t>prevención</a:t>
            </a:r>
            <a:r>
              <a:rPr lang="en-US" sz="2000" b="1" i="1" dirty="0">
                <a:solidFill>
                  <a:srgbClr val="7A68AE"/>
                </a:solidFill>
              </a:rPr>
              <a:t> del </a:t>
            </a:r>
            <a:r>
              <a:rPr lang="en-US" sz="2000" b="1" i="1" dirty="0" err="1">
                <a:solidFill>
                  <a:srgbClr val="7A68AE"/>
                </a:solidFill>
              </a:rPr>
              <a:t>suicidio</a:t>
            </a:r>
            <a:r>
              <a:rPr lang="en-US" sz="2000" b="1" i="1" dirty="0">
                <a:solidFill>
                  <a:srgbClr val="7A68AE"/>
                </a:solidFill>
              </a:rPr>
              <a:t> </a:t>
            </a:r>
            <a:r>
              <a:rPr lang="en-US" sz="2000" b="1" i="1" dirty="0" err="1">
                <a:solidFill>
                  <a:srgbClr val="7A68AE"/>
                </a:solidFill>
              </a:rPr>
              <a:t>indican</a:t>
            </a:r>
            <a:r>
              <a:rPr lang="en-US" sz="2000" b="1" i="1" dirty="0">
                <a:solidFill>
                  <a:srgbClr val="7A68AE"/>
                </a:solidFill>
              </a:rPr>
              <a:t> </a:t>
            </a:r>
            <a:r>
              <a:rPr lang="en-US" sz="2000" b="1" i="1" dirty="0" err="1">
                <a:solidFill>
                  <a:srgbClr val="7A68AE"/>
                </a:solidFill>
              </a:rPr>
              <a:t>que</a:t>
            </a:r>
            <a:r>
              <a:rPr lang="en-US" sz="2000" b="1" i="1" dirty="0">
                <a:solidFill>
                  <a:srgbClr val="7A68AE"/>
                </a:solidFill>
              </a:rPr>
              <a:t> l</a:t>
            </a:r>
            <a:r>
              <a:rPr lang="en-US" sz="2000" b="1" i="1" dirty="0">
                <a:solidFill>
                  <a:srgbClr val="7A68AE"/>
                </a:solidFill>
                <a:effectLst/>
              </a:rPr>
              <a:t>os </a:t>
            </a:r>
            <a:r>
              <a:rPr lang="en-US" sz="2000" b="1" i="1" dirty="0" err="1">
                <a:solidFill>
                  <a:srgbClr val="7A68AE"/>
                </a:solidFill>
                <a:effectLst/>
              </a:rPr>
              <a:t>cinco</a:t>
            </a:r>
            <a:r>
              <a:rPr lang="en-US" sz="2000" b="1" i="1" dirty="0">
                <a:solidFill>
                  <a:srgbClr val="7A68AE"/>
                </a:solidFill>
              </a:rPr>
              <a:t> </a:t>
            </a:r>
            <a:r>
              <a:rPr lang="en-US" sz="2000" b="1" i="1" dirty="0" err="1">
                <a:solidFill>
                  <a:srgbClr val="7A68AE"/>
                </a:solidFill>
              </a:rPr>
              <a:t>pasos</a:t>
            </a:r>
            <a:r>
              <a:rPr lang="en-US" sz="2000" b="1" i="1" dirty="0">
                <a:solidFill>
                  <a:srgbClr val="7A68AE"/>
                </a:solidFill>
              </a:rPr>
              <a:t> a </a:t>
            </a:r>
            <a:r>
              <a:rPr lang="en-US" sz="2000" b="1" i="1" dirty="0" err="1">
                <a:solidFill>
                  <a:srgbClr val="7A68AE"/>
                </a:solidFill>
              </a:rPr>
              <a:t>seguir</a:t>
            </a:r>
            <a:r>
              <a:rPr lang="en-US" sz="2000" b="1" i="1" dirty="0">
                <a:solidFill>
                  <a:srgbClr val="7A68AE"/>
                </a:solidFill>
              </a:rPr>
              <a:t> </a:t>
            </a:r>
            <a:r>
              <a:rPr lang="en-US" sz="2000" b="1" i="1" dirty="0" err="1">
                <a:solidFill>
                  <a:srgbClr val="7A68AE"/>
                </a:solidFill>
              </a:rPr>
              <a:t>para</a:t>
            </a:r>
            <a:r>
              <a:rPr lang="en-US" sz="2000" b="1" i="1" dirty="0">
                <a:solidFill>
                  <a:srgbClr val="7A68AE"/>
                </a:solidFill>
              </a:rPr>
              <a:t> </a:t>
            </a:r>
            <a:r>
              <a:rPr lang="en-US" sz="2000" b="1" i="1" dirty="0" err="1">
                <a:solidFill>
                  <a:srgbClr val="7A68AE"/>
                </a:solidFill>
              </a:rPr>
              <a:t>comunicarse</a:t>
            </a:r>
            <a:r>
              <a:rPr lang="en-US" sz="2000" b="1" i="1" dirty="0">
                <a:solidFill>
                  <a:srgbClr val="7A68AE"/>
                </a:solidFill>
              </a:rPr>
              <a:t> con </a:t>
            </a:r>
            <a:r>
              <a:rPr lang="en-US" sz="2000" b="1" i="1" dirty="0" err="1">
                <a:solidFill>
                  <a:srgbClr val="7A68AE"/>
                </a:solidFill>
              </a:rPr>
              <a:t>quien</a:t>
            </a:r>
            <a:r>
              <a:rPr lang="en-US" sz="2000" b="1" i="1" dirty="0">
                <a:solidFill>
                  <a:srgbClr val="7A68AE"/>
                </a:solidFill>
              </a:rPr>
              <a:t> </a:t>
            </a:r>
            <a:r>
              <a:rPr lang="en-US" sz="2000" b="1" i="1" dirty="0" err="1">
                <a:solidFill>
                  <a:srgbClr val="7A68AE"/>
                </a:solidFill>
              </a:rPr>
              <a:t>está</a:t>
            </a:r>
            <a:r>
              <a:rPr lang="en-US" sz="2000" b="1" i="1" dirty="0">
                <a:solidFill>
                  <a:srgbClr val="7A68AE"/>
                </a:solidFill>
              </a:rPr>
              <a:t> en </a:t>
            </a:r>
            <a:r>
              <a:rPr lang="en-US" sz="2000" b="1" i="1" dirty="0" err="1">
                <a:solidFill>
                  <a:srgbClr val="7A68AE"/>
                </a:solidFill>
              </a:rPr>
              <a:t>riesgo</a:t>
            </a:r>
            <a:r>
              <a:rPr lang="en-US" sz="2000" b="1" i="1" dirty="0">
                <a:solidFill>
                  <a:srgbClr val="7A68AE"/>
                </a:solidFill>
              </a:rPr>
              <a:t> son:</a:t>
            </a:r>
            <a:endParaRPr lang="en-US" sz="2000" dirty="0">
              <a:solidFill>
                <a:srgbClr val="7A68AE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4984F3-AB10-EF49-B0C0-C6DEB16D385C}"/>
              </a:ext>
            </a:extLst>
          </p:cNvPr>
          <p:cNvSpPr txBox="1"/>
          <p:nvPr/>
        </p:nvSpPr>
        <p:spPr>
          <a:xfrm>
            <a:off x="3398728" y="2812229"/>
            <a:ext cx="6724986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/>
              <a:t>1. PREGUNTAR     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2. ESTAR PRESENTE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3. PROTEGER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4. AYUDARLOS A RELACIONARSE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3880416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2677"/>
            <a:ext cx="9144000" cy="1015663"/>
          </a:xfrm>
        </p:spPr>
        <p:txBody>
          <a:bodyPr>
            <a:normAutofit/>
          </a:bodyPr>
          <a:lstStyle/>
          <a:p>
            <a:r>
              <a:rPr lang="es-ES_tradnl" b="1" noProof="0">
                <a:solidFill>
                  <a:srgbClr val="7A68AE"/>
                </a:solidFill>
                <a:latin typeface="+mn-lt"/>
              </a:rPr>
              <a:t>1. PREGUNTAR</a:t>
            </a:r>
            <a:endParaRPr lang="es-ES_tradnl" noProof="0">
              <a:solidFill>
                <a:srgbClr val="7A68AE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2136338"/>
            <a:ext cx="10668000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/>
              <a:t>Preguntar</a:t>
            </a:r>
            <a:r>
              <a:rPr lang="en-US" sz="4400" b="1" dirty="0"/>
              <a:t> NO </a:t>
            </a:r>
            <a:r>
              <a:rPr lang="en-US" sz="4400" b="1" dirty="0" err="1"/>
              <a:t>motivará</a:t>
            </a:r>
            <a:r>
              <a:rPr lang="en-US" sz="4400" b="1" dirty="0"/>
              <a:t> a </a:t>
            </a:r>
            <a:r>
              <a:rPr lang="en-US" sz="4400" b="1" dirty="0" err="1"/>
              <a:t>que</a:t>
            </a:r>
            <a:r>
              <a:rPr lang="en-US" sz="4400" b="1" dirty="0"/>
              <a:t> </a:t>
            </a:r>
            <a:r>
              <a:rPr lang="en-US" sz="4400" b="1" dirty="0" err="1"/>
              <a:t>alguien</a:t>
            </a:r>
            <a:r>
              <a:rPr lang="en-US" sz="4400" b="1" dirty="0"/>
              <a:t> se suicide.</a:t>
            </a:r>
            <a:br>
              <a:rPr lang="en-US" sz="4400" b="1" dirty="0"/>
            </a:br>
            <a:endParaRPr lang="en-US" sz="4400" dirty="0"/>
          </a:p>
          <a:p>
            <a:pPr algn="ctr">
              <a:lnSpc>
                <a:spcPct val="150000"/>
              </a:lnSpc>
            </a:pPr>
            <a:r>
              <a:rPr lang="en-US" sz="3600" i="1" dirty="0"/>
              <a:t>No </a:t>
            </a:r>
            <a:r>
              <a:rPr lang="en-US" sz="3600" i="1" dirty="0" err="1"/>
              <a:t>existe</a:t>
            </a:r>
            <a:r>
              <a:rPr lang="en-US" sz="3600" i="1" dirty="0"/>
              <a:t> </a:t>
            </a:r>
            <a:r>
              <a:rPr lang="en-US" sz="3600" i="1" dirty="0" err="1"/>
              <a:t>una</a:t>
            </a:r>
            <a:r>
              <a:rPr lang="en-US" sz="3600" i="1" dirty="0"/>
              <a:t> </a:t>
            </a:r>
            <a:r>
              <a:rPr lang="en-US" sz="3600" i="1" dirty="0" err="1"/>
              <a:t>fórmula</a:t>
            </a:r>
            <a:r>
              <a:rPr lang="en-US" sz="3600" i="1" dirty="0"/>
              <a:t> </a:t>
            </a:r>
            <a:r>
              <a:rPr lang="en-US" sz="3600" i="1" dirty="0" err="1"/>
              <a:t>mágica</a:t>
            </a:r>
            <a:r>
              <a:rPr lang="en-US" sz="3600" i="1" dirty="0"/>
              <a:t> </a:t>
            </a:r>
            <a:r>
              <a:rPr lang="en-US" sz="3600" i="1" dirty="0" err="1"/>
              <a:t>para</a:t>
            </a:r>
            <a:r>
              <a:rPr lang="en-US" sz="3600" i="1" dirty="0"/>
              <a:t> saber </a:t>
            </a:r>
            <a:r>
              <a:rPr lang="en-US" sz="3600" i="1" dirty="0" err="1"/>
              <a:t>qué</a:t>
            </a:r>
            <a:r>
              <a:rPr lang="en-US" sz="3600" i="1" dirty="0"/>
              <a:t> </a:t>
            </a:r>
            <a:r>
              <a:rPr lang="en-US" sz="3600" i="1" dirty="0" err="1"/>
              <a:t>decir</a:t>
            </a:r>
            <a:r>
              <a:rPr lang="en-US" sz="3600" i="1" dirty="0"/>
              <a:t>. </a:t>
            </a:r>
          </a:p>
          <a:p>
            <a:pPr algn="ctr">
              <a:lnSpc>
                <a:spcPct val="150000"/>
              </a:lnSpc>
            </a:pPr>
            <a:r>
              <a:rPr lang="en-US" sz="3600" i="1" dirty="0" err="1"/>
              <a:t>Sé</a:t>
            </a:r>
            <a:r>
              <a:rPr lang="en-US" sz="3600" i="1" dirty="0"/>
              <a:t> </a:t>
            </a:r>
            <a:r>
              <a:rPr lang="en-US" sz="3600" i="1" dirty="0" err="1"/>
              <a:t>honesto</a:t>
            </a:r>
            <a:r>
              <a:rPr lang="en-US" sz="3600" i="1" dirty="0"/>
              <a:t> y </a:t>
            </a:r>
            <a:r>
              <a:rPr lang="en-US" sz="3600" i="1" dirty="0" err="1"/>
              <a:t>preciso</a:t>
            </a:r>
            <a:r>
              <a:rPr lang="en-US" sz="3600" i="1" dirty="0"/>
              <a:t>.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4A935D-A94F-E648-B906-91EEC91C3789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F8592E-21DD-A747-AC92-F5B719A7B33C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PREGUNTAR    </a:t>
            </a:r>
            <a:r>
              <a:rPr lang="en-US" dirty="0"/>
              <a:t>2. ESTAR PRESENTE    3. PROTEGER    4. AYUDARLOS A RELACIONARSE    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945009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1039660" y="2594725"/>
            <a:ext cx="10459233" cy="2390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“</a:t>
            </a:r>
            <a:r>
              <a:rPr lang="en-US" sz="2800" dirty="0" err="1"/>
              <a:t>Te</a:t>
            </a:r>
            <a:r>
              <a:rPr lang="en-US" sz="2800" dirty="0"/>
              <a:t> </a:t>
            </a:r>
            <a:r>
              <a:rPr lang="en-US" sz="2800" dirty="0" err="1"/>
              <a:t>ves</a:t>
            </a:r>
            <a:r>
              <a:rPr lang="en-US" sz="2800" dirty="0"/>
              <a:t> </a:t>
            </a:r>
            <a:r>
              <a:rPr lang="en-US" sz="2800" dirty="0" err="1"/>
              <a:t>triste</a:t>
            </a:r>
            <a:r>
              <a:rPr lang="en-US" sz="2800" dirty="0"/>
              <a:t>. ¿</a:t>
            </a:r>
            <a:r>
              <a:rPr lang="en-US" sz="2800" dirty="0" err="1"/>
              <a:t>Alguna</a:t>
            </a:r>
            <a:r>
              <a:rPr lang="en-US" sz="2800" dirty="0"/>
              <a:t> </a:t>
            </a:r>
            <a:r>
              <a:rPr lang="en-US" sz="2800" dirty="0" err="1"/>
              <a:t>vez</a:t>
            </a:r>
            <a:r>
              <a:rPr lang="en-US" sz="2800" dirty="0"/>
              <a:t> has </a:t>
            </a:r>
            <a:r>
              <a:rPr lang="en-US" sz="2800" dirty="0" err="1"/>
              <a:t>considerado</a:t>
            </a:r>
            <a:r>
              <a:rPr lang="en-US" sz="2800" dirty="0"/>
              <a:t> </a:t>
            </a:r>
            <a:r>
              <a:rPr lang="en-US" sz="2800" dirty="0" err="1"/>
              <a:t>lastimarte</a:t>
            </a:r>
            <a:r>
              <a:rPr lang="en-US" sz="2800" dirty="0"/>
              <a:t> a </a:t>
            </a:r>
            <a:r>
              <a:rPr lang="en-US" sz="2800" dirty="0" err="1"/>
              <a:t>ti</a:t>
            </a:r>
            <a:r>
              <a:rPr lang="en-US" sz="2800" dirty="0"/>
              <a:t> </a:t>
            </a:r>
            <a:r>
              <a:rPr lang="en-US" sz="2800" dirty="0" err="1"/>
              <a:t>misma</a:t>
            </a:r>
            <a:r>
              <a:rPr lang="en-US" sz="2800" dirty="0"/>
              <a:t>?”</a:t>
            </a:r>
          </a:p>
          <a:p>
            <a:pPr>
              <a:lnSpc>
                <a:spcPct val="200000"/>
              </a:lnSpc>
            </a:pPr>
            <a:r>
              <a:rPr lang="en-US" sz="2800" dirty="0"/>
              <a:t>“</a:t>
            </a:r>
            <a:r>
              <a:rPr lang="en-US" sz="2800" dirty="0" err="1"/>
              <a:t>Te</a:t>
            </a:r>
            <a:r>
              <a:rPr lang="en-US" sz="2800" dirty="0"/>
              <a:t> </a:t>
            </a:r>
            <a:r>
              <a:rPr lang="en-US" sz="2800" dirty="0" err="1"/>
              <a:t>siento</a:t>
            </a:r>
            <a:r>
              <a:rPr lang="en-US" sz="2800" dirty="0"/>
              <a:t> </a:t>
            </a:r>
            <a:r>
              <a:rPr lang="en-US" sz="2800" dirty="0" err="1"/>
              <a:t>muy</a:t>
            </a:r>
            <a:r>
              <a:rPr lang="en-US" sz="2800" dirty="0"/>
              <a:t> </a:t>
            </a:r>
            <a:r>
              <a:rPr lang="en-US" sz="2800" dirty="0" err="1"/>
              <a:t>agustiado</a:t>
            </a:r>
            <a:r>
              <a:rPr lang="en-US" sz="2800" dirty="0"/>
              <a:t>. ¿</a:t>
            </a:r>
            <a:r>
              <a:rPr lang="en-US" sz="2800" dirty="0" err="1"/>
              <a:t>Estás</a:t>
            </a:r>
            <a:r>
              <a:rPr lang="en-US" sz="2800" dirty="0"/>
              <a:t> </a:t>
            </a:r>
            <a:r>
              <a:rPr lang="en-US" sz="2800" dirty="0" err="1"/>
              <a:t>pensando</a:t>
            </a:r>
            <a:r>
              <a:rPr lang="en-US" sz="2800"/>
              <a:t> suicidarte</a:t>
            </a:r>
            <a:r>
              <a:rPr lang="en-US" sz="2800" dirty="0"/>
              <a:t>?”</a:t>
            </a:r>
          </a:p>
          <a:p>
            <a:pPr>
              <a:lnSpc>
                <a:spcPct val="200000"/>
              </a:lnSpc>
            </a:pPr>
            <a:r>
              <a:rPr lang="en-US" sz="2800" dirty="0"/>
              <a:t>“</a:t>
            </a:r>
            <a:r>
              <a:rPr lang="en-US" sz="2800" dirty="0" err="1"/>
              <a:t>Te</a:t>
            </a:r>
            <a:r>
              <a:rPr lang="en-US" sz="2800" dirty="0"/>
              <a:t> </a:t>
            </a:r>
            <a:r>
              <a:rPr lang="en-US" sz="2800" dirty="0" err="1"/>
              <a:t>ves</a:t>
            </a:r>
            <a:r>
              <a:rPr lang="en-US" sz="2800" dirty="0"/>
              <a:t> </a:t>
            </a:r>
            <a:r>
              <a:rPr lang="en-US" sz="2800" dirty="0" err="1"/>
              <a:t>muy</a:t>
            </a:r>
            <a:r>
              <a:rPr lang="en-US" sz="2800" dirty="0"/>
              <a:t> </a:t>
            </a:r>
            <a:r>
              <a:rPr lang="en-US" sz="2800" dirty="0" err="1"/>
              <a:t>preocupada</a:t>
            </a:r>
            <a:r>
              <a:rPr lang="en-US" sz="2800" dirty="0"/>
              <a:t>. ¿</a:t>
            </a:r>
            <a:r>
              <a:rPr lang="en-US" sz="2800" dirty="0" err="1"/>
              <a:t>Quisieras</a:t>
            </a:r>
            <a:r>
              <a:rPr lang="en-US" sz="2800" dirty="0"/>
              <a:t> </a:t>
            </a:r>
            <a:r>
              <a:rPr lang="en-US" sz="2800" dirty="0" err="1"/>
              <a:t>ya</a:t>
            </a:r>
            <a:r>
              <a:rPr lang="en-US" sz="2800" dirty="0"/>
              <a:t> no </a:t>
            </a:r>
            <a:r>
              <a:rPr lang="en-US" sz="2800" dirty="0" err="1"/>
              <a:t>estar</a:t>
            </a:r>
            <a:r>
              <a:rPr lang="en-US" sz="2800" dirty="0"/>
              <a:t> viva?”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A542BB-C9B9-1F41-9F2D-F52DB69F382F}"/>
              </a:ext>
            </a:extLst>
          </p:cNvPr>
          <p:cNvSpPr txBox="1"/>
          <p:nvPr/>
        </p:nvSpPr>
        <p:spPr>
          <a:xfrm>
            <a:off x="1039660" y="1458275"/>
            <a:ext cx="10459233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i="1" dirty="0" err="1">
                <a:solidFill>
                  <a:srgbClr val="7A68AE"/>
                </a:solidFill>
              </a:rPr>
              <a:t>Confía</a:t>
            </a:r>
            <a:r>
              <a:rPr lang="en-US" sz="4000" b="1" i="1" dirty="0">
                <a:solidFill>
                  <a:srgbClr val="7A68AE"/>
                </a:solidFill>
              </a:rPr>
              <a:t> en </a:t>
            </a:r>
            <a:r>
              <a:rPr lang="en-US" sz="4000" b="1" i="1" dirty="0" err="1">
                <a:solidFill>
                  <a:srgbClr val="7A68AE"/>
                </a:solidFill>
              </a:rPr>
              <a:t>tus</a:t>
            </a:r>
            <a:r>
              <a:rPr lang="en-US" sz="4000" b="1" i="1" dirty="0">
                <a:solidFill>
                  <a:srgbClr val="7A68AE"/>
                </a:solidFill>
              </a:rPr>
              <a:t> </a:t>
            </a:r>
            <a:r>
              <a:rPr lang="en-US" sz="4000" b="1" i="1" dirty="0" err="1">
                <a:solidFill>
                  <a:srgbClr val="7A68AE"/>
                </a:solidFill>
              </a:rPr>
              <a:t>observaciones</a:t>
            </a:r>
            <a:r>
              <a:rPr lang="en-US" sz="4000" b="1" i="1" dirty="0">
                <a:solidFill>
                  <a:srgbClr val="7A68AE"/>
                </a:solidFill>
              </a:rPr>
              <a:t>.</a:t>
            </a:r>
            <a:endParaRPr lang="en-US" sz="4000" b="1" dirty="0">
              <a:solidFill>
                <a:srgbClr val="7A68A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E527A2-0153-814A-A627-C6B55604FB10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70C337-0B71-814A-9B5E-FF7B3106DD47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PREGUNTAR    </a:t>
            </a:r>
            <a:r>
              <a:rPr lang="en-US" dirty="0"/>
              <a:t>2. ESTAR PRESENTE    3. PROTEGER    4. AYUDARLOS A RELACIONARSE    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726388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2501966" y="2401501"/>
            <a:ext cx="8361912" cy="3288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“¿</a:t>
            </a:r>
            <a:r>
              <a:rPr lang="en-US" sz="2800" dirty="0" err="1"/>
              <a:t>Cómo</a:t>
            </a:r>
            <a:r>
              <a:rPr lang="en-US" sz="2800" dirty="0"/>
              <a:t> </a:t>
            </a:r>
            <a:r>
              <a:rPr lang="en-US" sz="2800" dirty="0" err="1"/>
              <a:t>te</a:t>
            </a:r>
            <a:r>
              <a:rPr lang="en-US" sz="2800" dirty="0"/>
              <a:t> </a:t>
            </a:r>
            <a:r>
              <a:rPr lang="en-US" sz="2800" dirty="0" err="1"/>
              <a:t>sientes</a:t>
            </a:r>
            <a:r>
              <a:rPr lang="en-US" sz="2800" dirty="0"/>
              <a:t>?”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“¿</a:t>
            </a:r>
            <a:r>
              <a:rPr lang="en-US" sz="2800" dirty="0" err="1"/>
              <a:t>Qué</a:t>
            </a:r>
            <a:r>
              <a:rPr lang="en-US" sz="2800" dirty="0"/>
              <a:t> </a:t>
            </a:r>
            <a:r>
              <a:rPr lang="en-US" sz="2800" dirty="0" err="1"/>
              <a:t>es</a:t>
            </a:r>
            <a:r>
              <a:rPr lang="en-US" sz="2800" dirty="0"/>
              <a:t> lo </a:t>
            </a:r>
            <a:r>
              <a:rPr lang="en-US" sz="2800" dirty="0" err="1"/>
              <a:t>que</a:t>
            </a:r>
            <a:r>
              <a:rPr lang="en-US" sz="2800" dirty="0"/>
              <a:t> </a:t>
            </a:r>
            <a:r>
              <a:rPr lang="en-US" sz="2800" dirty="0" err="1"/>
              <a:t>más</a:t>
            </a:r>
            <a:r>
              <a:rPr lang="en-US" sz="2800" dirty="0"/>
              <a:t> </a:t>
            </a:r>
            <a:r>
              <a:rPr lang="en-US" sz="2800" dirty="0" err="1"/>
              <a:t>te</a:t>
            </a:r>
            <a:r>
              <a:rPr lang="en-US" sz="2800" dirty="0"/>
              <a:t> </a:t>
            </a:r>
            <a:r>
              <a:rPr lang="en-US" sz="2800" dirty="0" err="1"/>
              <a:t>angustia</a:t>
            </a:r>
            <a:r>
              <a:rPr lang="en-US" sz="2800" dirty="0"/>
              <a:t>?”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“</a:t>
            </a:r>
            <a:r>
              <a:rPr lang="en-US" sz="2800" dirty="0" err="1"/>
              <a:t>Cuéntame</a:t>
            </a:r>
            <a:r>
              <a:rPr lang="en-US" sz="2800" dirty="0"/>
              <a:t>, ¿</a:t>
            </a:r>
            <a:r>
              <a:rPr lang="en-US" sz="2800" dirty="0" err="1"/>
              <a:t>qué</a:t>
            </a:r>
            <a:r>
              <a:rPr lang="en-US" sz="2800" dirty="0"/>
              <a:t> ha </a:t>
            </a:r>
            <a:r>
              <a:rPr lang="en-US" sz="2800" dirty="0" err="1"/>
              <a:t>pasado</a:t>
            </a:r>
            <a:r>
              <a:rPr lang="en-US" sz="2800" dirty="0"/>
              <a:t> en </a:t>
            </a:r>
            <a:r>
              <a:rPr lang="en-US" sz="2800" dirty="0" err="1"/>
              <a:t>tu</a:t>
            </a:r>
            <a:r>
              <a:rPr lang="en-US" sz="2800" dirty="0"/>
              <a:t> </a:t>
            </a:r>
            <a:r>
              <a:rPr lang="en-US" sz="2800" dirty="0" err="1"/>
              <a:t>vida</a:t>
            </a:r>
            <a:r>
              <a:rPr lang="en-US" sz="2800" dirty="0"/>
              <a:t>?”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“¿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qué</a:t>
            </a:r>
            <a:r>
              <a:rPr lang="en-US" sz="2800" dirty="0"/>
              <a:t> </a:t>
            </a:r>
            <a:r>
              <a:rPr lang="en-US" sz="2800" dirty="0" err="1"/>
              <a:t>crees</a:t>
            </a:r>
            <a:r>
              <a:rPr lang="en-US" sz="2800" dirty="0"/>
              <a:t> </a:t>
            </a:r>
            <a:r>
              <a:rPr lang="en-US" sz="2800" dirty="0" err="1"/>
              <a:t>que</a:t>
            </a:r>
            <a:r>
              <a:rPr lang="en-US" sz="2800" dirty="0"/>
              <a:t> </a:t>
            </a:r>
            <a:r>
              <a:rPr lang="en-US" sz="2800" dirty="0" err="1"/>
              <a:t>te</a:t>
            </a:r>
            <a:r>
              <a:rPr lang="en-US" sz="2800" dirty="0"/>
              <a:t> </a:t>
            </a:r>
            <a:r>
              <a:rPr lang="en-US" sz="2800" dirty="0" err="1"/>
              <a:t>sientes</a:t>
            </a:r>
            <a:r>
              <a:rPr lang="en-US" sz="2800" dirty="0"/>
              <a:t> </a:t>
            </a:r>
            <a:r>
              <a:rPr lang="en-US" sz="2800" dirty="0" err="1"/>
              <a:t>así</a:t>
            </a:r>
            <a:r>
              <a:rPr lang="en-US" sz="2800" dirty="0"/>
              <a:t>?”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“¿</a:t>
            </a:r>
            <a:r>
              <a:rPr lang="en-US" sz="2800" dirty="0" err="1"/>
              <a:t>Cómo</a:t>
            </a:r>
            <a:r>
              <a:rPr lang="en-US" sz="2800" dirty="0"/>
              <a:t> </a:t>
            </a:r>
            <a:r>
              <a:rPr lang="en-US" sz="2800" dirty="0" err="1"/>
              <a:t>quisieras</a:t>
            </a:r>
            <a:r>
              <a:rPr lang="en-US" sz="2800" dirty="0"/>
              <a:t> </a:t>
            </a:r>
            <a:r>
              <a:rPr lang="en-US" sz="2800" dirty="0" err="1"/>
              <a:t>que</a:t>
            </a:r>
            <a:r>
              <a:rPr lang="en-US" sz="2800" dirty="0"/>
              <a:t> </a:t>
            </a:r>
            <a:r>
              <a:rPr lang="en-US" sz="2800" dirty="0" err="1"/>
              <a:t>tu</a:t>
            </a:r>
            <a:r>
              <a:rPr lang="en-US" sz="2800" dirty="0"/>
              <a:t> </a:t>
            </a:r>
            <a:r>
              <a:rPr lang="en-US" sz="2800" dirty="0" err="1"/>
              <a:t>vida</a:t>
            </a:r>
            <a:r>
              <a:rPr lang="en-US" sz="2800" dirty="0"/>
              <a:t> </a:t>
            </a:r>
            <a:r>
              <a:rPr lang="en-US" sz="2800" dirty="0" err="1"/>
              <a:t>fuera</a:t>
            </a:r>
            <a:r>
              <a:rPr lang="en-US" sz="2800" dirty="0"/>
              <a:t> </a:t>
            </a:r>
            <a:r>
              <a:rPr lang="en-US" sz="2800" dirty="0" err="1"/>
              <a:t>distinta</a:t>
            </a:r>
            <a:r>
              <a:rPr lang="en-US" sz="2800" dirty="0"/>
              <a:t>?”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95033-B571-D042-A213-76E71B5F1023}"/>
              </a:ext>
            </a:extLst>
          </p:cNvPr>
          <p:cNvSpPr txBox="1"/>
          <p:nvPr/>
        </p:nvSpPr>
        <p:spPr>
          <a:xfrm>
            <a:off x="603337" y="1055958"/>
            <a:ext cx="1098532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err="1">
                <a:solidFill>
                  <a:srgbClr val="7A68AE"/>
                </a:solidFill>
              </a:rPr>
              <a:t>Haz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preguntas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abiertas</a:t>
            </a:r>
            <a:r>
              <a:rPr lang="en-US" sz="3200" b="1" i="1" dirty="0">
                <a:solidFill>
                  <a:srgbClr val="7A68AE"/>
                </a:solidFill>
              </a:rPr>
              <a:t> en </a:t>
            </a:r>
            <a:r>
              <a:rPr lang="en-US" sz="3200" b="1" i="1" dirty="0" err="1">
                <a:solidFill>
                  <a:srgbClr val="7A68AE"/>
                </a:solidFill>
              </a:rPr>
              <a:t>vez</a:t>
            </a:r>
            <a:r>
              <a:rPr lang="en-US" sz="3200" b="1" i="1" dirty="0">
                <a:solidFill>
                  <a:srgbClr val="7A68AE"/>
                </a:solidFill>
              </a:rPr>
              <a:t> de </a:t>
            </a:r>
            <a:r>
              <a:rPr lang="en-US" sz="3200" b="1" i="1" dirty="0" err="1">
                <a:solidFill>
                  <a:srgbClr val="7A68AE"/>
                </a:solidFill>
              </a:rPr>
              <a:t>aquellas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cuyas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respuestas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podrían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ser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sí</a:t>
            </a:r>
            <a:r>
              <a:rPr lang="en-US" sz="3200" b="1" i="1" dirty="0">
                <a:solidFill>
                  <a:srgbClr val="7A68AE"/>
                </a:solidFill>
              </a:rPr>
              <a:t> o no</a:t>
            </a:r>
          </a:p>
          <a:p>
            <a:endParaRPr lang="en-US" sz="2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F4CBC3-4E68-D740-8CA7-E198359FEBBC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DC34B0-C3D3-B44F-875B-895C2B9EDC06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PREGUNTAR    </a:t>
            </a:r>
            <a:r>
              <a:rPr lang="en-US" dirty="0"/>
              <a:t>2. ESTAR PRESENTE    3. PROTEGER    4. AYUDARLOS A RELACIONARSE    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1179434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2677"/>
            <a:ext cx="9144000" cy="1015663"/>
          </a:xfrm>
        </p:spPr>
        <p:txBody>
          <a:bodyPr>
            <a:normAutofit/>
          </a:bodyPr>
          <a:lstStyle/>
          <a:p>
            <a:r>
              <a:rPr lang="es-ES_tradnl" b="1" noProof="0" dirty="0">
                <a:solidFill>
                  <a:srgbClr val="7A68AE"/>
                </a:solidFill>
                <a:latin typeface="+mn-lt"/>
              </a:rPr>
              <a:t>después… ESCUCHA</a:t>
            </a:r>
            <a:endParaRPr lang="es-ES_tradnl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517BAC-2F79-FB4B-8DF5-AF8734445C8C}"/>
              </a:ext>
            </a:extLst>
          </p:cNvPr>
          <p:cNvSpPr txBox="1"/>
          <p:nvPr/>
        </p:nvSpPr>
        <p:spPr>
          <a:xfrm>
            <a:off x="0" y="1476851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i="1" dirty="0" err="1">
                <a:solidFill>
                  <a:srgbClr val="7A68AE"/>
                </a:solidFill>
              </a:rPr>
              <a:t>Escuchar</a:t>
            </a:r>
            <a:r>
              <a:rPr lang="en-US" sz="3000" b="1" i="1" dirty="0">
                <a:solidFill>
                  <a:srgbClr val="7A68AE"/>
                </a:solidFill>
              </a:rPr>
              <a:t> </a:t>
            </a:r>
            <a:r>
              <a:rPr lang="en-US" sz="3000" b="1" i="1" dirty="0" err="1">
                <a:solidFill>
                  <a:srgbClr val="7A68AE"/>
                </a:solidFill>
              </a:rPr>
              <a:t>es</a:t>
            </a:r>
            <a:r>
              <a:rPr lang="en-US" sz="3000" b="1" i="1" dirty="0">
                <a:solidFill>
                  <a:srgbClr val="7A68AE"/>
                </a:solidFill>
              </a:rPr>
              <a:t> </a:t>
            </a:r>
            <a:r>
              <a:rPr lang="en-US" sz="3000" b="1" i="1" dirty="0" err="1">
                <a:solidFill>
                  <a:srgbClr val="7A68AE"/>
                </a:solidFill>
              </a:rPr>
              <a:t>igual</a:t>
            </a:r>
            <a:r>
              <a:rPr lang="en-US" sz="3000" b="1" i="1" dirty="0">
                <a:solidFill>
                  <a:srgbClr val="7A68AE"/>
                </a:solidFill>
              </a:rPr>
              <a:t> de </a:t>
            </a:r>
            <a:r>
              <a:rPr lang="en-US" sz="3000" b="1" i="1" dirty="0" err="1">
                <a:solidFill>
                  <a:srgbClr val="7A68AE"/>
                </a:solidFill>
              </a:rPr>
              <a:t>importante</a:t>
            </a:r>
            <a:r>
              <a:rPr lang="en-US" sz="3000" b="1" i="1" dirty="0">
                <a:solidFill>
                  <a:srgbClr val="7A68AE"/>
                </a:solidFill>
              </a:rPr>
              <a:t> </a:t>
            </a:r>
            <a:r>
              <a:rPr lang="en-US" sz="3000" b="1" i="1" dirty="0" err="1">
                <a:solidFill>
                  <a:srgbClr val="7A68AE"/>
                </a:solidFill>
              </a:rPr>
              <a:t>que</a:t>
            </a:r>
            <a:r>
              <a:rPr lang="en-US" sz="3000" b="1" i="1" dirty="0">
                <a:solidFill>
                  <a:srgbClr val="7A68AE"/>
                </a:solidFill>
              </a:rPr>
              <a:t> </a:t>
            </a:r>
            <a:r>
              <a:rPr lang="en-US" sz="3000" b="1" i="1" dirty="0" err="1">
                <a:solidFill>
                  <a:srgbClr val="7A68AE"/>
                </a:solidFill>
              </a:rPr>
              <a:t>preguntar</a:t>
            </a:r>
            <a:r>
              <a:rPr lang="en-US" sz="3000" b="1" i="1" dirty="0">
                <a:solidFill>
                  <a:srgbClr val="7A68AE"/>
                </a:solidFill>
              </a:rPr>
              <a:t>.</a:t>
            </a:r>
          </a:p>
          <a:p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1FF757-340B-144A-915D-77664D64C6AA}"/>
              </a:ext>
            </a:extLst>
          </p:cNvPr>
          <p:cNvSpPr txBox="1"/>
          <p:nvPr/>
        </p:nvSpPr>
        <p:spPr>
          <a:xfrm>
            <a:off x="1098331" y="2307848"/>
            <a:ext cx="1035652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•  </a:t>
            </a:r>
            <a:r>
              <a:rPr lang="en-US" sz="2400" dirty="0" err="1"/>
              <a:t>Ayuda</a:t>
            </a:r>
            <a:r>
              <a:rPr lang="en-US" sz="2400" dirty="0"/>
              <a:t> a </a:t>
            </a:r>
            <a:r>
              <a:rPr lang="en-US" sz="2400" dirty="0" err="1"/>
              <a:t>que</a:t>
            </a:r>
            <a:r>
              <a:rPr lang="en-US" sz="2400" dirty="0"/>
              <a:t> se </a:t>
            </a:r>
            <a:r>
              <a:rPr lang="en-US" sz="2400" dirty="0" err="1"/>
              <a:t>enfoque</a:t>
            </a:r>
            <a:r>
              <a:rPr lang="en-US" sz="2400" dirty="0"/>
              <a:t> en </a:t>
            </a:r>
            <a:r>
              <a:rPr lang="en-US" sz="2400" b="1" dirty="0" err="1"/>
              <a:t>sus</a:t>
            </a:r>
            <a:r>
              <a:rPr lang="en-US" sz="2400" b="1" dirty="0"/>
              <a:t> </a:t>
            </a:r>
            <a:r>
              <a:rPr lang="en-US" sz="2400" b="1" dirty="0" err="1"/>
              <a:t>propias</a:t>
            </a:r>
            <a:r>
              <a:rPr lang="en-US" sz="2400" b="1" dirty="0"/>
              <a:t> </a:t>
            </a:r>
            <a:r>
              <a:rPr lang="en-US" sz="2400" dirty="0" err="1"/>
              <a:t>razones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vivir</a:t>
            </a:r>
            <a:r>
              <a:rPr lang="en-US" sz="2400" dirty="0"/>
              <a:t> – no en </a:t>
            </a:r>
            <a:r>
              <a:rPr lang="en-US" sz="2400" dirty="0" err="1"/>
              <a:t>las</a:t>
            </a:r>
            <a:r>
              <a:rPr lang="en-US" sz="2400" dirty="0"/>
              <a:t> </a:t>
            </a:r>
            <a:r>
              <a:rPr lang="en-US" sz="2400" dirty="0" err="1"/>
              <a:t>tuyas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•  </a:t>
            </a:r>
            <a:r>
              <a:rPr lang="en-US" sz="2400" dirty="0" err="1"/>
              <a:t>Toma</a:t>
            </a:r>
            <a:r>
              <a:rPr lang="en-US" sz="2400" dirty="0"/>
              <a:t> </a:t>
            </a:r>
            <a:r>
              <a:rPr lang="en-US" sz="2400" dirty="0" err="1"/>
              <a:t>sus</a:t>
            </a:r>
            <a:r>
              <a:rPr lang="en-US" sz="2400" dirty="0"/>
              <a:t> </a:t>
            </a:r>
            <a:r>
              <a:rPr lang="en-US" sz="2400" dirty="0" err="1"/>
              <a:t>respuestas</a:t>
            </a:r>
            <a:r>
              <a:rPr lang="en-US" sz="2400" dirty="0"/>
              <a:t> en </a:t>
            </a:r>
            <a:r>
              <a:rPr lang="en-US" sz="2400" dirty="0" err="1"/>
              <a:t>serio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•  </a:t>
            </a:r>
            <a:r>
              <a:rPr lang="en-US" sz="2400" dirty="0" err="1"/>
              <a:t>Nunca</a:t>
            </a:r>
            <a:r>
              <a:rPr lang="en-US" sz="2400" dirty="0"/>
              <a:t> </a:t>
            </a:r>
            <a:r>
              <a:rPr lang="en-US" sz="2400" dirty="0" err="1"/>
              <a:t>descartes</a:t>
            </a:r>
            <a:r>
              <a:rPr lang="en-US" sz="2400" dirty="0"/>
              <a:t>, </a:t>
            </a:r>
            <a:r>
              <a:rPr lang="en-US" sz="2400" dirty="0" err="1"/>
              <a:t>menosprecies</a:t>
            </a:r>
            <a:r>
              <a:rPr lang="en-US" sz="2400" dirty="0"/>
              <a:t> o </a:t>
            </a:r>
            <a:r>
              <a:rPr lang="en-US" sz="2400" dirty="0" err="1"/>
              <a:t>contradigas</a:t>
            </a:r>
            <a:r>
              <a:rPr lang="en-US" sz="24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•  No </a:t>
            </a:r>
            <a:r>
              <a:rPr lang="en-US" sz="2400" dirty="0" err="1"/>
              <a:t>juzgues</a:t>
            </a:r>
            <a:endParaRPr lang="en-US" sz="2400" dirty="0"/>
          </a:p>
          <a:p>
            <a:pPr marL="288925" indent="-288925">
              <a:lnSpc>
                <a:spcPct val="150000"/>
              </a:lnSpc>
              <a:tabLst>
                <a:tab pos="274320" algn="l"/>
              </a:tabLst>
            </a:pPr>
            <a:r>
              <a:rPr lang="en-US" sz="2400" dirty="0"/>
              <a:t>•  </a:t>
            </a:r>
            <a:r>
              <a:rPr lang="en-US" sz="2400" dirty="0" err="1"/>
              <a:t>Sigue</a:t>
            </a:r>
            <a:r>
              <a:rPr lang="en-US" sz="2400" dirty="0"/>
              <a:t> </a:t>
            </a:r>
            <a:r>
              <a:rPr lang="en-US" sz="2400" dirty="0" err="1"/>
              <a:t>haciendo</a:t>
            </a:r>
            <a:r>
              <a:rPr lang="en-US" sz="2400" dirty="0"/>
              <a:t> </a:t>
            </a:r>
            <a:r>
              <a:rPr lang="en-US" sz="2400" dirty="0" err="1"/>
              <a:t>preguntas</a:t>
            </a:r>
            <a:r>
              <a:rPr lang="en-US" sz="2400" dirty="0"/>
              <a:t> </a:t>
            </a:r>
            <a:r>
              <a:rPr lang="en-US" sz="2400" dirty="0" err="1"/>
              <a:t>reflexivas</a:t>
            </a:r>
            <a:r>
              <a:rPr lang="en-US" sz="2400" dirty="0"/>
              <a:t>. </a:t>
            </a:r>
            <a:r>
              <a:rPr lang="en-US" sz="2400" dirty="0" err="1"/>
              <a:t>Repite</a:t>
            </a:r>
            <a:r>
              <a:rPr lang="en-US" sz="2400" dirty="0"/>
              <a:t> lo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escuchaste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sepa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entendiste</a:t>
            </a:r>
            <a:r>
              <a:rPr lang="en-US" sz="2400" dirty="0"/>
              <a:t> lo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dijo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387893-F01B-6E4B-A912-3C082439B4C2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53E4E1-ED4D-8D48-AF14-A656C11F8613}"/>
              </a:ext>
            </a:extLst>
          </p:cNvPr>
          <p:cNvSpPr txBox="1"/>
          <p:nvPr/>
        </p:nvSpPr>
        <p:spPr>
          <a:xfrm>
            <a:off x="-744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PREGUNTAR    </a:t>
            </a:r>
            <a:r>
              <a:rPr lang="en-US" dirty="0"/>
              <a:t>2. ESTAR PRESENTE    3. PROTEGER    4. AYUDARLOS A RELACIONARSE    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3316525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476736" y="1814371"/>
            <a:ext cx="1161505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6913" indent="-696913"/>
            <a:r>
              <a:rPr lang="en-US" sz="2000" dirty="0" err="1"/>
              <a:t>Tú</a:t>
            </a:r>
            <a:r>
              <a:rPr lang="en-US" sz="2000" dirty="0"/>
              <a:t>:       	“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siento</a:t>
            </a:r>
            <a:r>
              <a:rPr lang="en-US" sz="2000" dirty="0"/>
              <a:t> </a:t>
            </a:r>
            <a:r>
              <a:rPr lang="en-US" sz="2000" dirty="0" err="1"/>
              <a:t>muy</a:t>
            </a:r>
            <a:r>
              <a:rPr lang="en-US" sz="2000" dirty="0"/>
              <a:t> </a:t>
            </a:r>
            <a:r>
              <a:rPr lang="en-US" sz="2000" dirty="0" err="1"/>
              <a:t>angustiado</a:t>
            </a:r>
            <a:r>
              <a:rPr lang="en-US" sz="2000" dirty="0"/>
              <a:t>. ¿</a:t>
            </a:r>
            <a:r>
              <a:rPr lang="en-US" sz="2000" dirty="0" err="1"/>
              <a:t>Alguna</a:t>
            </a:r>
            <a:r>
              <a:rPr lang="en-US" sz="2000" dirty="0"/>
              <a:t> </a:t>
            </a:r>
            <a:r>
              <a:rPr lang="en-US" sz="2000" dirty="0" err="1"/>
              <a:t>vez</a:t>
            </a:r>
            <a:r>
              <a:rPr lang="en-US" sz="2000" dirty="0"/>
              <a:t> has </a:t>
            </a:r>
            <a:r>
              <a:rPr lang="en-US" sz="2000" dirty="0" err="1"/>
              <a:t>pensado</a:t>
            </a:r>
            <a:r>
              <a:rPr lang="en-US" sz="2000" dirty="0"/>
              <a:t> en </a:t>
            </a:r>
            <a:r>
              <a:rPr lang="en-US" sz="2000" dirty="0" err="1"/>
              <a:t>lastimarte</a:t>
            </a:r>
            <a:r>
              <a:rPr lang="en-US" sz="2000" dirty="0"/>
              <a:t> a </a:t>
            </a:r>
            <a:r>
              <a:rPr lang="en-US" sz="2000" dirty="0" err="1"/>
              <a:t>ti</a:t>
            </a:r>
            <a:r>
              <a:rPr lang="en-US" sz="2000" dirty="0"/>
              <a:t> </a:t>
            </a:r>
            <a:r>
              <a:rPr lang="en-US" sz="2000" dirty="0" err="1"/>
              <a:t>mismo</a:t>
            </a:r>
            <a:r>
              <a:rPr lang="en-US" sz="2000" dirty="0"/>
              <a:t>?”</a:t>
            </a:r>
          </a:p>
          <a:p>
            <a:pPr marL="696913" indent="-696913"/>
            <a:endParaRPr lang="en-US" sz="2000" dirty="0"/>
          </a:p>
          <a:p>
            <a:pPr marL="696913" indent="-696913"/>
            <a:r>
              <a:rPr lang="en-US" sz="2000" dirty="0" err="1"/>
              <a:t>Él</a:t>
            </a:r>
            <a:r>
              <a:rPr lang="en-US" sz="2000" dirty="0"/>
              <a:t>/Ella:	“La </a:t>
            </a:r>
            <a:r>
              <a:rPr lang="en-US" sz="2000" dirty="0" err="1"/>
              <a:t>verdad</a:t>
            </a:r>
            <a:r>
              <a:rPr lang="en-US" sz="2000" dirty="0"/>
              <a:t> </a:t>
            </a:r>
            <a:r>
              <a:rPr lang="en-US" sz="2000" dirty="0" err="1"/>
              <a:t>sí</a:t>
            </a:r>
            <a:r>
              <a:rPr lang="en-US" sz="2000" dirty="0"/>
              <a:t> he </a:t>
            </a:r>
            <a:r>
              <a:rPr lang="en-US" sz="2000" dirty="0" err="1"/>
              <a:t>pensado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morirme</a:t>
            </a:r>
            <a:r>
              <a:rPr lang="en-US" sz="2000" dirty="0"/>
              <a:t> </a:t>
            </a:r>
            <a:r>
              <a:rPr lang="en-US" sz="2000" dirty="0" err="1"/>
              <a:t>quizás</a:t>
            </a:r>
            <a:r>
              <a:rPr lang="en-US" sz="2000" dirty="0"/>
              <a:t> sea la </a:t>
            </a:r>
            <a:r>
              <a:rPr lang="en-US" sz="2000" dirty="0" err="1"/>
              <a:t>mejor</a:t>
            </a:r>
            <a:r>
              <a:rPr lang="en-US" sz="2000" dirty="0"/>
              <a:t> </a:t>
            </a:r>
            <a:r>
              <a:rPr lang="en-US" sz="2000" dirty="0" err="1"/>
              <a:t>manera</a:t>
            </a:r>
            <a:r>
              <a:rPr lang="en-US" sz="2000" dirty="0"/>
              <a:t> de </a:t>
            </a:r>
            <a:r>
              <a:rPr lang="en-US" sz="2000" dirty="0" err="1"/>
              <a:t>ya</a:t>
            </a:r>
            <a:r>
              <a:rPr lang="en-US" sz="2000" dirty="0"/>
              <a:t> no </a:t>
            </a:r>
            <a:r>
              <a:rPr lang="en-US" sz="2000" dirty="0" err="1"/>
              <a:t>sentir</a:t>
            </a:r>
            <a:r>
              <a:rPr lang="en-US" sz="2000" dirty="0"/>
              <a:t> dolor.”</a:t>
            </a:r>
          </a:p>
          <a:p>
            <a:pPr marL="696913" indent="-696913"/>
            <a:endParaRPr lang="en-US" sz="2000" dirty="0"/>
          </a:p>
          <a:p>
            <a:pPr marL="696913" indent="-696913"/>
            <a:r>
              <a:rPr lang="en-US" sz="2000" dirty="0" err="1"/>
              <a:t>Tú</a:t>
            </a:r>
            <a:r>
              <a:rPr lang="en-US" sz="2000" dirty="0"/>
              <a:t>:	    “Se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estás</a:t>
            </a:r>
            <a:r>
              <a:rPr lang="en-US" sz="2000" dirty="0"/>
              <a:t> </a:t>
            </a:r>
            <a:r>
              <a:rPr lang="en-US" sz="2000" dirty="0" err="1"/>
              <a:t>sufriendo</a:t>
            </a:r>
            <a:r>
              <a:rPr lang="en-US" sz="2000" dirty="0"/>
              <a:t> mucho. ¿</a:t>
            </a:r>
            <a:r>
              <a:rPr lang="en-US" sz="2000" dirty="0" err="1"/>
              <a:t>Qué</a:t>
            </a:r>
            <a:r>
              <a:rPr lang="en-US" sz="2000" dirty="0"/>
              <a:t> </a:t>
            </a:r>
            <a:r>
              <a:rPr lang="en-US" sz="2000" dirty="0" err="1"/>
              <a:t>es</a:t>
            </a:r>
            <a:r>
              <a:rPr lang="en-US" sz="2000" dirty="0"/>
              <a:t> lo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más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está</a:t>
            </a:r>
            <a:r>
              <a:rPr lang="en-US" sz="2000" dirty="0"/>
              <a:t> </a:t>
            </a:r>
            <a:r>
              <a:rPr lang="en-US" sz="2000" dirty="0" err="1"/>
              <a:t>causando</a:t>
            </a:r>
            <a:r>
              <a:rPr lang="en-US" sz="2000" dirty="0"/>
              <a:t> dolor?”</a:t>
            </a:r>
          </a:p>
          <a:p>
            <a:pPr marL="696913" indent="-696913"/>
            <a:endParaRPr lang="en-US" sz="2000" dirty="0"/>
          </a:p>
          <a:p>
            <a:pPr marL="696913" indent="-696913"/>
            <a:r>
              <a:rPr lang="en-US" sz="2000" dirty="0" err="1"/>
              <a:t>Él</a:t>
            </a:r>
            <a:r>
              <a:rPr lang="en-US" sz="2000" dirty="0"/>
              <a:t>/Ella:	“</a:t>
            </a:r>
            <a:r>
              <a:rPr lang="en-US" sz="2000" dirty="0" err="1"/>
              <a:t>Todo</a:t>
            </a:r>
            <a:r>
              <a:rPr lang="en-US" sz="2000" dirty="0"/>
              <a:t>.”</a:t>
            </a:r>
          </a:p>
          <a:p>
            <a:pPr marL="696913" indent="-696913"/>
            <a:endParaRPr lang="en-US" sz="2000" dirty="0"/>
          </a:p>
          <a:p>
            <a:pPr marL="696913" indent="-696913"/>
            <a:r>
              <a:rPr lang="en-US" sz="2000" dirty="0" err="1"/>
              <a:t>Tú</a:t>
            </a:r>
            <a:r>
              <a:rPr lang="en-US" sz="2000" dirty="0"/>
              <a:t>:	    “</a:t>
            </a:r>
            <a:r>
              <a:rPr lang="en-US" sz="2000" dirty="0" err="1"/>
              <a:t>Suena</a:t>
            </a:r>
            <a:r>
              <a:rPr lang="en-US" sz="2000" dirty="0"/>
              <a:t> a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estás</a:t>
            </a:r>
            <a:r>
              <a:rPr lang="en-US" sz="2000" dirty="0"/>
              <a:t> </a:t>
            </a:r>
            <a:r>
              <a:rPr lang="en-US" sz="2000" dirty="0" err="1"/>
              <a:t>agobiado</a:t>
            </a:r>
            <a:r>
              <a:rPr lang="en-US" sz="2000" dirty="0"/>
              <a:t>. </a:t>
            </a:r>
            <a:r>
              <a:rPr lang="en-US" sz="2000" dirty="0" err="1"/>
              <a:t>Cuéntame</a:t>
            </a:r>
            <a:r>
              <a:rPr lang="en-US" sz="2000" dirty="0"/>
              <a:t> </a:t>
            </a:r>
            <a:r>
              <a:rPr lang="en-US" sz="2000" dirty="0" err="1"/>
              <a:t>más</a:t>
            </a:r>
            <a:r>
              <a:rPr lang="en-US" sz="2000" dirty="0"/>
              <a:t> de lo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está</a:t>
            </a:r>
            <a:r>
              <a:rPr lang="en-US" sz="2000" dirty="0"/>
              <a:t> </a:t>
            </a:r>
            <a:r>
              <a:rPr lang="en-US" sz="2000" dirty="0" err="1"/>
              <a:t>haciendo</a:t>
            </a:r>
            <a:r>
              <a:rPr lang="en-US" sz="2000" dirty="0"/>
              <a:t> </a:t>
            </a:r>
            <a:r>
              <a:rPr lang="en-US" sz="2000" dirty="0" err="1"/>
              <a:t>sentir</a:t>
            </a:r>
            <a:r>
              <a:rPr lang="en-US" sz="2000" dirty="0"/>
              <a:t> tan mal.”</a:t>
            </a:r>
          </a:p>
          <a:p>
            <a:pPr marL="696913" indent="-696913"/>
            <a:endParaRPr lang="en-US" sz="2000" dirty="0"/>
          </a:p>
          <a:p>
            <a:pPr marL="696913" indent="-696913"/>
            <a:r>
              <a:rPr lang="en-US" sz="2000" dirty="0" err="1"/>
              <a:t>Él</a:t>
            </a:r>
            <a:r>
              <a:rPr lang="en-US" sz="2000" dirty="0"/>
              <a:t>/Ella:	“Nada me sale </a:t>
            </a:r>
            <a:r>
              <a:rPr lang="en-US" sz="2000" dirty="0" err="1"/>
              <a:t>bien</a:t>
            </a:r>
            <a:r>
              <a:rPr lang="en-US" sz="2000" dirty="0"/>
              <a:t> y </a:t>
            </a:r>
            <a:r>
              <a:rPr lang="en-US" sz="2000" dirty="0" err="1"/>
              <a:t>nadie</a:t>
            </a:r>
            <a:r>
              <a:rPr lang="en-US" sz="2000" dirty="0"/>
              <a:t> me </a:t>
            </a:r>
            <a:r>
              <a:rPr lang="en-US" sz="2000" dirty="0" err="1"/>
              <a:t>toma</a:t>
            </a:r>
            <a:r>
              <a:rPr lang="en-US" sz="2000" dirty="0"/>
              <a:t> en </a:t>
            </a:r>
            <a:r>
              <a:rPr lang="en-US" sz="2000" dirty="0" err="1"/>
              <a:t>serio</a:t>
            </a:r>
            <a:r>
              <a:rPr lang="en-US" sz="2000" dirty="0"/>
              <a:t>.”</a:t>
            </a:r>
            <a:br>
              <a:rPr lang="en-US" sz="2000" dirty="0"/>
            </a:br>
            <a:endParaRPr lang="en-US" sz="2000" dirty="0"/>
          </a:p>
          <a:p>
            <a:pPr marL="696913" indent="-696913"/>
            <a:r>
              <a:rPr lang="en-US" sz="2000" dirty="0" err="1"/>
              <a:t>Tú</a:t>
            </a:r>
            <a:r>
              <a:rPr lang="en-US" sz="2000" dirty="0"/>
              <a:t>:	    “</a:t>
            </a:r>
            <a:r>
              <a:rPr lang="en-US" sz="2000" dirty="0" err="1"/>
              <a:t>Yo</a:t>
            </a:r>
            <a:r>
              <a:rPr lang="en-US" sz="2000" dirty="0"/>
              <a:t> </a:t>
            </a:r>
            <a:r>
              <a:rPr lang="en-US" sz="2000" dirty="0" err="1"/>
              <a:t>sí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tomo</a:t>
            </a:r>
            <a:r>
              <a:rPr lang="en-US" sz="2000" dirty="0"/>
              <a:t> en </a:t>
            </a:r>
            <a:r>
              <a:rPr lang="en-US" sz="2000" dirty="0" err="1"/>
              <a:t>serio</a:t>
            </a:r>
            <a:r>
              <a:rPr lang="en-US" sz="2000" dirty="0"/>
              <a:t>, ¿</a:t>
            </a:r>
            <a:r>
              <a:rPr lang="en-US" sz="2000" dirty="0" err="1"/>
              <a:t>qué</a:t>
            </a:r>
            <a:r>
              <a:rPr lang="en-US" sz="2000" dirty="0"/>
              <a:t> </a:t>
            </a:r>
            <a:r>
              <a:rPr lang="en-US" sz="2000" dirty="0" err="1"/>
              <a:t>puedo</a:t>
            </a:r>
            <a:r>
              <a:rPr lang="en-US" sz="2000" dirty="0"/>
              <a:t> </a:t>
            </a:r>
            <a:r>
              <a:rPr lang="en-US" sz="2000" dirty="0" err="1"/>
              <a:t>hacer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ayudarte</a:t>
            </a:r>
            <a:r>
              <a:rPr lang="en-US" sz="2000" dirty="0"/>
              <a:t>?”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0A65F4-69A8-8F45-8581-7AD0AA47A361}"/>
              </a:ext>
            </a:extLst>
          </p:cNvPr>
          <p:cNvSpPr txBox="1"/>
          <p:nvPr/>
        </p:nvSpPr>
        <p:spPr>
          <a:xfrm>
            <a:off x="457200" y="977535"/>
            <a:ext cx="1127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rgbClr val="7A68AE"/>
                </a:solidFill>
              </a:rPr>
              <a:t>Éste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es</a:t>
            </a:r>
            <a:r>
              <a:rPr lang="en-US" sz="2800" b="1" i="1" dirty="0">
                <a:solidFill>
                  <a:srgbClr val="7A68AE"/>
                </a:solidFill>
              </a:rPr>
              <a:t> un </a:t>
            </a:r>
            <a:r>
              <a:rPr lang="en-US" sz="2800" b="1" i="1" dirty="0" err="1">
                <a:solidFill>
                  <a:srgbClr val="7A68AE"/>
                </a:solidFill>
              </a:rPr>
              <a:t>ejemplo</a:t>
            </a:r>
            <a:r>
              <a:rPr lang="en-US" sz="2800" b="1" i="1" dirty="0">
                <a:solidFill>
                  <a:srgbClr val="7A68AE"/>
                </a:solidFill>
              </a:rPr>
              <a:t> de </a:t>
            </a:r>
            <a:r>
              <a:rPr lang="en-US" sz="2800" b="1" i="1" dirty="0" err="1">
                <a:solidFill>
                  <a:srgbClr val="7A68AE"/>
                </a:solidFill>
              </a:rPr>
              <a:t>cómo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escuchar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abierta</a:t>
            </a:r>
            <a:r>
              <a:rPr lang="en-US" sz="2800" b="1" i="1" dirty="0">
                <a:solidFill>
                  <a:srgbClr val="7A68AE"/>
                </a:solidFill>
              </a:rPr>
              <a:t> y </a:t>
            </a:r>
            <a:r>
              <a:rPr lang="en-US" sz="2800" b="1" i="1" dirty="0" err="1">
                <a:solidFill>
                  <a:srgbClr val="7A68AE"/>
                </a:solidFill>
              </a:rPr>
              <a:t>reflexivamente</a:t>
            </a:r>
            <a:r>
              <a:rPr lang="en-US" sz="2800" b="1" i="1" dirty="0">
                <a:solidFill>
                  <a:srgbClr val="7A68AE"/>
                </a:solidFill>
              </a:rPr>
              <a:t>:</a:t>
            </a:r>
            <a:endParaRPr lang="en-US" sz="2800" b="1" dirty="0">
              <a:solidFill>
                <a:srgbClr val="7A68A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A9D634-CA6B-1446-924D-821150E3DD7B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496B10-2E05-8245-A104-A2009C8E7CC4}"/>
              </a:ext>
            </a:extLst>
          </p:cNvPr>
          <p:cNvSpPr txBox="1"/>
          <p:nvPr/>
        </p:nvSpPr>
        <p:spPr>
          <a:xfrm>
            <a:off x="-744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PREGUNTAR    </a:t>
            </a:r>
            <a:r>
              <a:rPr lang="en-US" dirty="0"/>
              <a:t>2. ESTAR PRESENTE    3. PROTEGER    4. AYUDARLOS A RELACIONARSE    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1603239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7781E3-3D01-CD47-AE54-00A65AC48080}"/>
              </a:ext>
            </a:extLst>
          </p:cNvPr>
          <p:cNvSpPr txBox="1"/>
          <p:nvPr/>
        </p:nvSpPr>
        <p:spPr>
          <a:xfrm>
            <a:off x="1753941" y="2594725"/>
            <a:ext cx="97449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las personas que </a:t>
            </a:r>
            <a:r>
              <a:rPr lang="en-US" sz="2800" dirty="0" err="1"/>
              <a:t>conoces</a:t>
            </a:r>
            <a:r>
              <a:rPr lang="en-US" sz="2800" dirty="0"/>
              <a:t> que </a:t>
            </a:r>
            <a:r>
              <a:rPr lang="en-US" sz="2800" dirty="0" err="1"/>
              <a:t>sufren</a:t>
            </a:r>
            <a:r>
              <a:rPr lang="en-US" sz="2800" dirty="0"/>
              <a:t> o </a:t>
            </a:r>
            <a:r>
              <a:rPr lang="en-US" sz="2800" dirty="0" err="1"/>
              <a:t>han</a:t>
            </a:r>
            <a:r>
              <a:rPr lang="en-US" sz="2800" dirty="0"/>
              <a:t> </a:t>
            </a:r>
            <a:r>
              <a:rPr lang="en-US" sz="2800" dirty="0" err="1"/>
              <a:t>sufrido</a:t>
            </a:r>
            <a:r>
              <a:rPr lang="en-US" sz="2800" dirty="0"/>
              <a:t> de </a:t>
            </a:r>
            <a:r>
              <a:rPr lang="en-US" sz="2800" dirty="0" err="1"/>
              <a:t>problemas</a:t>
            </a:r>
            <a:r>
              <a:rPr lang="en-US" sz="2800" dirty="0"/>
              <a:t> </a:t>
            </a:r>
            <a:r>
              <a:rPr lang="en-US" sz="2800" dirty="0" err="1"/>
              <a:t>emocionales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pPr marL="461963"/>
            <a:r>
              <a:rPr lang="en-US" sz="2800" dirty="0" err="1"/>
              <a:t>Asegúrate</a:t>
            </a:r>
            <a:r>
              <a:rPr lang="en-US" sz="2800" dirty="0"/>
              <a:t> de </a:t>
            </a:r>
            <a:r>
              <a:rPr lang="en-US" sz="2800" dirty="0" err="1"/>
              <a:t>hablarles</a:t>
            </a:r>
            <a:r>
              <a:rPr lang="en-US" sz="2800" dirty="0"/>
              <a:t> y </a:t>
            </a:r>
            <a:r>
              <a:rPr lang="en-US" sz="2800" dirty="0" err="1"/>
              <a:t>checar</a:t>
            </a:r>
            <a:r>
              <a:rPr lang="en-US" sz="2800" dirty="0"/>
              <a:t> </a:t>
            </a:r>
            <a:r>
              <a:rPr lang="en-US" sz="2800" dirty="0" err="1"/>
              <a:t>cómo</a:t>
            </a:r>
            <a:r>
              <a:rPr lang="en-US" sz="2800" dirty="0"/>
              <a:t> </a:t>
            </a:r>
            <a:r>
              <a:rPr lang="en-US" sz="2800" dirty="0" err="1"/>
              <a:t>están</a:t>
            </a:r>
            <a:r>
              <a:rPr lang="en-US" sz="2800" dirty="0"/>
              <a:t> con mayor </a:t>
            </a:r>
            <a:r>
              <a:rPr lang="en-US" sz="2800" dirty="0" err="1"/>
              <a:t>frecuencia</a:t>
            </a:r>
            <a:r>
              <a:rPr lang="en-US" sz="2800" dirty="0"/>
              <a:t>.</a:t>
            </a:r>
          </a:p>
          <a:p>
            <a:pPr marL="461963"/>
            <a:endParaRPr lang="en-US" sz="2800" dirty="0"/>
          </a:p>
          <a:p>
            <a:pPr marL="461963"/>
            <a:r>
              <a:rPr lang="en-US" sz="2800" dirty="0"/>
              <a:t>No </a:t>
            </a:r>
            <a:r>
              <a:rPr lang="en-US" sz="2800" dirty="0" err="1"/>
              <a:t>esperes</a:t>
            </a:r>
            <a:r>
              <a:rPr lang="en-US" sz="2800" dirty="0"/>
              <a:t> a que </a:t>
            </a:r>
            <a:r>
              <a:rPr lang="en-US" sz="2800" dirty="0" err="1"/>
              <a:t>ellos</a:t>
            </a:r>
            <a:r>
              <a:rPr lang="en-US" sz="2800" dirty="0"/>
              <a:t> </a:t>
            </a:r>
            <a:r>
              <a:rPr lang="en-US" sz="2800" dirty="0" err="1"/>
              <a:t>te</a:t>
            </a:r>
            <a:r>
              <a:rPr lang="en-US" sz="2800" dirty="0"/>
              <a:t> </a:t>
            </a:r>
            <a:r>
              <a:rPr lang="en-US" sz="2800" dirty="0" err="1"/>
              <a:t>pidan</a:t>
            </a:r>
            <a:r>
              <a:rPr lang="en-US" sz="2800" dirty="0"/>
              <a:t> </a:t>
            </a:r>
            <a:r>
              <a:rPr lang="en-US" sz="2800" dirty="0" err="1"/>
              <a:t>ayuda</a:t>
            </a:r>
            <a:r>
              <a:rPr lang="en-US" sz="2800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3F03A7-25FA-B841-82A3-48EADA5C82D2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EA3A9B-017C-6148-999B-04863090D170}"/>
              </a:ext>
            </a:extLst>
          </p:cNvPr>
          <p:cNvSpPr txBox="1"/>
          <p:nvPr/>
        </p:nvSpPr>
        <p:spPr>
          <a:xfrm>
            <a:off x="370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ASK</a:t>
            </a:r>
            <a:r>
              <a:rPr lang="en-US" b="1" dirty="0">
                <a:solidFill>
                  <a:schemeClr val="bg1"/>
                </a:solidFill>
              </a:rPr>
              <a:t>          </a:t>
            </a:r>
            <a:r>
              <a:rPr lang="en-US" dirty="0"/>
              <a:t>2. BE THERE          3. KEEP THEM SAFE          4. HELP THEM CONNECT          5. FOLLOW UP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DA2A96-B373-B947-B59F-EAD57BBAD7B8}"/>
              </a:ext>
            </a:extLst>
          </p:cNvPr>
          <p:cNvSpPr txBox="1"/>
          <p:nvPr/>
        </p:nvSpPr>
        <p:spPr>
          <a:xfrm>
            <a:off x="866383" y="1014521"/>
            <a:ext cx="10459233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i="1" dirty="0">
                <a:solidFill>
                  <a:srgbClr val="FF0000"/>
                </a:solidFill>
              </a:rPr>
              <a:t>Durante el Covid-19, </a:t>
            </a:r>
            <a:r>
              <a:rPr lang="en-US" sz="4000" b="1" i="1" dirty="0" err="1">
                <a:solidFill>
                  <a:srgbClr val="FF0000"/>
                </a:solidFill>
              </a:rPr>
              <a:t>ponle</a:t>
            </a:r>
            <a:r>
              <a:rPr lang="en-US" sz="4000" b="1" i="1" dirty="0">
                <a:solidFill>
                  <a:srgbClr val="FF0000"/>
                </a:solidFill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</a:rPr>
              <a:t>mucha</a:t>
            </a:r>
            <a:r>
              <a:rPr lang="en-US" sz="4000" b="1" i="1" dirty="0">
                <a:solidFill>
                  <a:srgbClr val="FF0000"/>
                </a:solidFill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</a:rPr>
              <a:t>atención</a:t>
            </a:r>
            <a:r>
              <a:rPr lang="en-US" sz="4000" b="1" i="1" dirty="0">
                <a:solidFill>
                  <a:srgbClr val="FF0000"/>
                </a:solidFill>
              </a:rPr>
              <a:t>…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33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1998274" y="2078828"/>
            <a:ext cx="9736524" cy="199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“¿</a:t>
            </a:r>
            <a:r>
              <a:rPr lang="en-US" sz="2800" dirty="0" err="1"/>
              <a:t>Qué</a:t>
            </a:r>
            <a:r>
              <a:rPr lang="en-US" sz="2800" dirty="0"/>
              <a:t> </a:t>
            </a:r>
            <a:r>
              <a:rPr lang="en-US" sz="2800" dirty="0" err="1"/>
              <a:t>estás</a:t>
            </a:r>
            <a:r>
              <a:rPr lang="en-US" sz="2800" dirty="0"/>
              <a:t> </a:t>
            </a:r>
            <a:r>
              <a:rPr lang="en-US" sz="2800" dirty="0" err="1"/>
              <a:t>planeando</a:t>
            </a:r>
            <a:r>
              <a:rPr lang="en-US" sz="2800" dirty="0"/>
              <a:t> </a:t>
            </a:r>
            <a:r>
              <a:rPr lang="en-US" sz="2800" dirty="0" err="1"/>
              <a:t>hacer</a:t>
            </a:r>
            <a:r>
              <a:rPr lang="en-US" sz="2800" dirty="0"/>
              <a:t>?</a:t>
            </a:r>
            <a:endParaRPr lang="en-US" sz="2800" strike="sngStrike" dirty="0"/>
          </a:p>
          <a:p>
            <a:pPr>
              <a:lnSpc>
                <a:spcPct val="150000"/>
              </a:lnSpc>
            </a:pPr>
            <a:r>
              <a:rPr lang="en-US" sz="2800" dirty="0"/>
              <a:t>“¿</a:t>
            </a:r>
            <a:r>
              <a:rPr lang="en-US" sz="2800" dirty="0" err="1"/>
              <a:t>Cómo</a:t>
            </a:r>
            <a:r>
              <a:rPr lang="en-US" sz="2800" dirty="0"/>
              <a:t> </a:t>
            </a:r>
            <a:r>
              <a:rPr lang="en-US" sz="2800" dirty="0" err="1"/>
              <a:t>terminarías</a:t>
            </a:r>
            <a:r>
              <a:rPr lang="en-US" sz="2800" dirty="0"/>
              <a:t> con </a:t>
            </a:r>
            <a:r>
              <a:rPr lang="en-US" sz="2800" dirty="0" err="1"/>
              <a:t>tu</a:t>
            </a:r>
            <a:r>
              <a:rPr lang="en-US" sz="2800" dirty="0"/>
              <a:t> </a:t>
            </a:r>
            <a:r>
              <a:rPr lang="en-US" sz="2800" dirty="0" err="1"/>
              <a:t>vida</a:t>
            </a:r>
            <a:r>
              <a:rPr lang="en-US" sz="2800" dirty="0"/>
              <a:t>?”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“¿</a:t>
            </a:r>
            <a:r>
              <a:rPr lang="en-US" sz="2800" dirty="0" err="1"/>
              <a:t>Qué</a:t>
            </a:r>
            <a:r>
              <a:rPr lang="en-US" sz="2800" dirty="0"/>
              <a:t> </a:t>
            </a:r>
            <a:r>
              <a:rPr lang="en-US" sz="2800" dirty="0" err="1"/>
              <a:t>usarías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lastimarte</a:t>
            </a:r>
            <a:r>
              <a:rPr lang="en-US" sz="2800" dirty="0"/>
              <a:t>? </a:t>
            </a:r>
            <a:endParaRPr lang="en-US" strike="sngStrik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517BAC-2F79-FB4B-8DF5-AF8734445C8C}"/>
              </a:ext>
            </a:extLst>
          </p:cNvPr>
          <p:cNvSpPr txBox="1"/>
          <p:nvPr/>
        </p:nvSpPr>
        <p:spPr>
          <a:xfrm>
            <a:off x="457198" y="760092"/>
            <a:ext cx="1127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7A68AE"/>
                </a:solidFill>
              </a:rPr>
              <a:t>Si </a:t>
            </a:r>
            <a:r>
              <a:rPr lang="en-US" sz="2800" b="1" i="1" dirty="0" err="1">
                <a:solidFill>
                  <a:srgbClr val="7A68AE"/>
                </a:solidFill>
              </a:rPr>
              <a:t>sientes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que</a:t>
            </a:r>
            <a:r>
              <a:rPr lang="en-US" sz="2800" b="1" i="1" dirty="0">
                <a:solidFill>
                  <a:srgbClr val="7A68AE"/>
                </a:solidFill>
              </a:rPr>
              <a:t> la persona </a:t>
            </a:r>
            <a:r>
              <a:rPr lang="en-US" sz="2800" b="1" i="1" dirty="0" err="1">
                <a:solidFill>
                  <a:srgbClr val="7A68AE"/>
                </a:solidFill>
              </a:rPr>
              <a:t>que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sufre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está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empeñada</a:t>
            </a:r>
            <a:r>
              <a:rPr lang="en-US" sz="2800" b="1" i="1" dirty="0">
                <a:solidFill>
                  <a:srgbClr val="7A68AE"/>
                </a:solidFill>
              </a:rPr>
              <a:t> en </a:t>
            </a:r>
            <a:r>
              <a:rPr lang="en-US" sz="2800" b="1" i="1" dirty="0" err="1">
                <a:solidFill>
                  <a:srgbClr val="7A68AE"/>
                </a:solidFill>
              </a:rPr>
              <a:t>lastimarse</a:t>
            </a:r>
            <a:r>
              <a:rPr lang="en-US" sz="2800" b="1" i="1" dirty="0">
                <a:solidFill>
                  <a:srgbClr val="7A68AE"/>
                </a:solidFill>
              </a:rPr>
              <a:t> a </a:t>
            </a:r>
            <a:r>
              <a:rPr lang="en-US" sz="2800" b="1" i="1" dirty="0" err="1">
                <a:solidFill>
                  <a:srgbClr val="7A68AE"/>
                </a:solidFill>
              </a:rPr>
              <a:t>sí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misma</a:t>
            </a:r>
            <a:r>
              <a:rPr lang="en-US" sz="2800" b="1" i="1" dirty="0">
                <a:solidFill>
                  <a:srgbClr val="7A68AE"/>
                </a:solidFill>
              </a:rPr>
              <a:t>, </a:t>
            </a:r>
            <a:r>
              <a:rPr lang="en-US" sz="2800" b="1" i="1" dirty="0" err="1">
                <a:solidFill>
                  <a:srgbClr val="7A68AE"/>
                </a:solidFill>
              </a:rPr>
              <a:t>prosigue</a:t>
            </a:r>
            <a:r>
              <a:rPr lang="en-US" sz="2800" b="1" i="1" dirty="0">
                <a:solidFill>
                  <a:srgbClr val="7A68AE"/>
                </a:solidFill>
              </a:rPr>
              <a:t> con </a:t>
            </a:r>
            <a:r>
              <a:rPr lang="en-US" sz="2800" b="1" i="1" dirty="0" err="1">
                <a:solidFill>
                  <a:srgbClr val="7A68AE"/>
                </a:solidFill>
              </a:rPr>
              <a:t>preguntas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más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directas</a:t>
            </a:r>
            <a:endParaRPr lang="en-US" sz="2800" b="1" strike="sngStrike" dirty="0">
              <a:solidFill>
                <a:srgbClr val="7A68A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28B38A-5A79-014F-B88B-C2CB006D78E8}"/>
              </a:ext>
            </a:extLst>
          </p:cNvPr>
          <p:cNvSpPr txBox="1"/>
          <p:nvPr/>
        </p:nvSpPr>
        <p:spPr>
          <a:xfrm>
            <a:off x="696683" y="4516998"/>
            <a:ext cx="1079862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FF0000"/>
                </a:solidFill>
              </a:rPr>
              <a:t>Si la persona </a:t>
            </a:r>
            <a:r>
              <a:rPr lang="en-US" sz="2000" b="1" dirty="0" err="1">
                <a:solidFill>
                  <a:srgbClr val="FF0000"/>
                </a:solidFill>
              </a:rPr>
              <a:t>ya</a:t>
            </a:r>
            <a:r>
              <a:rPr lang="en-US" sz="2000" b="1" dirty="0">
                <a:solidFill>
                  <a:srgbClr val="FF0000"/>
                </a:solidFill>
              </a:rPr>
              <a:t> ha </a:t>
            </a:r>
            <a:r>
              <a:rPr lang="en-US" sz="2000" b="1" dirty="0" err="1">
                <a:solidFill>
                  <a:srgbClr val="FF0000"/>
                </a:solidFill>
              </a:rPr>
              <a:t>comenzado</a:t>
            </a:r>
            <a:r>
              <a:rPr lang="en-US" sz="2000" b="1" dirty="0">
                <a:solidFill>
                  <a:srgbClr val="FF0000"/>
                </a:solidFill>
              </a:rPr>
              <a:t> un </a:t>
            </a:r>
            <a:r>
              <a:rPr lang="en-US" sz="2000" b="1" dirty="0" err="1">
                <a:solidFill>
                  <a:srgbClr val="FF0000"/>
                </a:solidFill>
              </a:rPr>
              <a:t>intento</a:t>
            </a:r>
            <a:r>
              <a:rPr lang="en-US" sz="2000" b="1" dirty="0">
                <a:solidFill>
                  <a:srgbClr val="FF0000"/>
                </a:solidFill>
              </a:rPr>
              <a:t> de </a:t>
            </a:r>
            <a:r>
              <a:rPr lang="en-US" sz="2000" b="1" dirty="0" err="1">
                <a:solidFill>
                  <a:srgbClr val="FF0000"/>
                </a:solidFill>
              </a:rPr>
              <a:t>suicido</a:t>
            </a:r>
            <a:r>
              <a:rPr lang="en-US" sz="2000" b="1" dirty="0">
                <a:solidFill>
                  <a:srgbClr val="FF0000"/>
                </a:solidFill>
              </a:rPr>
              <a:t> (</a:t>
            </a:r>
            <a:r>
              <a:rPr lang="en-US" sz="2000" b="1" dirty="0" err="1">
                <a:solidFill>
                  <a:srgbClr val="FF0000"/>
                </a:solidFill>
              </a:rPr>
              <a:t>por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ejemplo</a:t>
            </a:r>
            <a:r>
              <a:rPr lang="en-US" sz="2000" b="1" dirty="0">
                <a:solidFill>
                  <a:srgbClr val="FF0000"/>
                </a:solidFill>
              </a:rPr>
              <a:t>, con </a:t>
            </a:r>
            <a:r>
              <a:rPr lang="en-US" sz="2000" b="1" dirty="0" err="1">
                <a:solidFill>
                  <a:srgbClr val="FF0000"/>
                </a:solidFill>
              </a:rPr>
              <a:t>pastillas</a:t>
            </a:r>
            <a:r>
              <a:rPr lang="en-US" sz="2000" b="1" dirty="0">
                <a:solidFill>
                  <a:srgbClr val="FF0000"/>
                </a:solidFill>
              </a:rPr>
              <a:t> o alcohol), </a:t>
            </a:r>
          </a:p>
          <a:p>
            <a:pPr algn="ctr">
              <a:lnSpc>
                <a:spcPts val="2800"/>
              </a:lnSpc>
            </a:pPr>
            <a:r>
              <a:rPr lang="en-US" sz="2000" b="1" dirty="0" err="1">
                <a:solidFill>
                  <a:srgbClr val="FF0000"/>
                </a:solidFill>
              </a:rPr>
              <a:t>pregúntale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directamente</a:t>
            </a:r>
            <a:r>
              <a:rPr lang="en-US" sz="2000" b="1" dirty="0">
                <a:solidFill>
                  <a:srgbClr val="FF0000"/>
                </a:solidFill>
              </a:rPr>
              <a:t>, con </a:t>
            </a:r>
            <a:r>
              <a:rPr lang="en-US" sz="2000" b="1" dirty="0" err="1">
                <a:solidFill>
                  <a:srgbClr val="FF0000"/>
                </a:solidFill>
              </a:rPr>
              <a:t>compasión</a:t>
            </a:r>
            <a:r>
              <a:rPr lang="en-US" sz="2000" b="1" dirty="0">
                <a:solidFill>
                  <a:srgbClr val="FF0000"/>
                </a:solidFill>
              </a:rPr>
              <a:t> y sin </a:t>
            </a:r>
            <a:r>
              <a:rPr lang="en-US" sz="2000" b="1" dirty="0" err="1">
                <a:solidFill>
                  <a:srgbClr val="FF0000"/>
                </a:solidFill>
              </a:rPr>
              <a:t>juzgar</a:t>
            </a:r>
            <a:r>
              <a:rPr lang="en-US" sz="2000" b="1" dirty="0">
                <a:solidFill>
                  <a:srgbClr val="FF0000"/>
                </a:solidFill>
              </a:rPr>
              <a:t>, “¿</a:t>
            </a:r>
            <a:r>
              <a:rPr lang="en-US" sz="2000" b="1" dirty="0" err="1">
                <a:solidFill>
                  <a:srgbClr val="FF0000"/>
                </a:solidFill>
              </a:rPr>
              <a:t>qué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te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tomaste</a:t>
            </a:r>
            <a:r>
              <a:rPr lang="en-US" sz="2000" b="1" dirty="0">
                <a:solidFill>
                  <a:srgbClr val="FF0000"/>
                </a:solidFill>
              </a:rPr>
              <a:t>?”</a:t>
            </a:r>
          </a:p>
          <a:p>
            <a:pPr algn="ctr">
              <a:lnSpc>
                <a:spcPts val="2800"/>
              </a:lnSpc>
            </a:pPr>
            <a:r>
              <a:rPr lang="en-US" sz="2000" b="1" dirty="0" err="1">
                <a:solidFill>
                  <a:srgbClr val="FF0000"/>
                </a:solidFill>
              </a:rPr>
              <a:t>Busca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ayuda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médica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inmediatamente</a:t>
            </a:r>
            <a:r>
              <a:rPr lang="en-US" sz="2000" b="1" dirty="0">
                <a:solidFill>
                  <a:srgbClr val="FF0000"/>
                </a:solidFill>
              </a:rPr>
              <a:t> o llama a los </a:t>
            </a:r>
            <a:r>
              <a:rPr lang="en-US" sz="2000" b="1" dirty="0" err="1">
                <a:solidFill>
                  <a:srgbClr val="FF0000"/>
                </a:solidFill>
              </a:rPr>
              <a:t>servicios</a:t>
            </a:r>
            <a:r>
              <a:rPr lang="en-US" sz="2000" b="1" dirty="0">
                <a:solidFill>
                  <a:srgbClr val="FF0000"/>
                </a:solidFill>
              </a:rPr>
              <a:t> de </a:t>
            </a:r>
            <a:r>
              <a:rPr lang="en-US" sz="2000" b="1" dirty="0" err="1">
                <a:solidFill>
                  <a:srgbClr val="FF0000"/>
                </a:solidFill>
              </a:rPr>
              <a:t>emergencia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DC9A3F-2A7A-D747-A10F-009E4F6F91DE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ECB4AC-89F0-8646-958D-D9800DFDC9A2}"/>
              </a:ext>
            </a:extLst>
          </p:cNvPr>
          <p:cNvSpPr txBox="1"/>
          <p:nvPr/>
        </p:nvSpPr>
        <p:spPr>
          <a:xfrm>
            <a:off x="-20695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1. PREGUNTAR    </a:t>
            </a:r>
            <a:r>
              <a:rPr lang="en-US" dirty="0"/>
              <a:t>2. ESTAR PRESENTE    3. PROTEGER    4. AYUDARLOS A RELACIONARSE    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1141767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2677"/>
            <a:ext cx="9144000" cy="1015663"/>
          </a:xfrm>
        </p:spPr>
        <p:txBody>
          <a:bodyPr>
            <a:normAutofit/>
          </a:bodyPr>
          <a:lstStyle/>
          <a:p>
            <a:r>
              <a:rPr lang="es-ES_tradnl" b="1" noProof="0" dirty="0">
                <a:solidFill>
                  <a:srgbClr val="7A68AE"/>
                </a:solidFill>
                <a:latin typeface="+mn-lt"/>
              </a:rPr>
              <a:t>2. ESTAR PRESENTE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1672875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O </a:t>
            </a:r>
            <a:r>
              <a:rPr lang="en-US" sz="4400" b="1" dirty="0" err="1"/>
              <a:t>que</a:t>
            </a:r>
            <a:r>
              <a:rPr lang="en-US" sz="4400" b="1" dirty="0"/>
              <a:t> </a:t>
            </a:r>
            <a:r>
              <a:rPr lang="en-US" sz="4400" b="1" dirty="0" err="1"/>
              <a:t>alguien</a:t>
            </a:r>
            <a:r>
              <a:rPr lang="en-US" sz="4400" b="1" dirty="0"/>
              <a:t> </a:t>
            </a:r>
            <a:r>
              <a:rPr lang="en-US" sz="4400" b="1" dirty="0" err="1"/>
              <a:t>más</a:t>
            </a:r>
            <a:r>
              <a:rPr lang="en-US" sz="4400" b="1" dirty="0"/>
              <a:t> lo </a:t>
            </a:r>
            <a:r>
              <a:rPr lang="en-US" sz="4400" b="1" dirty="0" err="1"/>
              <a:t>esté</a:t>
            </a:r>
            <a:r>
              <a:rPr lang="en-US" sz="4400" b="1" dirty="0"/>
              <a:t> </a:t>
            </a:r>
            <a:r>
              <a:rPr lang="en-US" sz="4400" b="1" dirty="0" err="1"/>
              <a:t>si</a:t>
            </a:r>
            <a:r>
              <a:rPr lang="en-US" sz="4400" b="1" dirty="0"/>
              <a:t> </a:t>
            </a:r>
            <a:r>
              <a:rPr lang="en-US" sz="4400" b="1" dirty="0" err="1"/>
              <a:t>tú</a:t>
            </a:r>
            <a:r>
              <a:rPr lang="en-US" sz="4400" b="1" dirty="0"/>
              <a:t> no </a:t>
            </a:r>
            <a:r>
              <a:rPr lang="en-US" sz="4400" b="1" dirty="0" err="1"/>
              <a:t>puedes</a:t>
            </a:r>
            <a:r>
              <a:rPr lang="en-US" sz="4400" b="1" dirty="0"/>
              <a:t>.</a:t>
            </a:r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7B88E7-0A50-7644-9E50-3E3513D71E9D}"/>
              </a:ext>
            </a:extLst>
          </p:cNvPr>
          <p:cNvSpPr txBox="1"/>
          <p:nvPr/>
        </p:nvSpPr>
        <p:spPr>
          <a:xfrm>
            <a:off x="343233" y="2707516"/>
            <a:ext cx="11429733" cy="3277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/>
              <a:t>No </a:t>
            </a:r>
            <a:r>
              <a:rPr lang="en-US" sz="2300" dirty="0" err="1"/>
              <a:t>prometas</a:t>
            </a:r>
            <a:r>
              <a:rPr lang="en-US" sz="2300" dirty="0"/>
              <a:t> </a:t>
            </a:r>
            <a:r>
              <a:rPr lang="en-US" sz="2300" dirty="0" err="1"/>
              <a:t>más</a:t>
            </a:r>
            <a:r>
              <a:rPr lang="en-US" sz="2300" dirty="0"/>
              <a:t> de lo </a:t>
            </a:r>
            <a:r>
              <a:rPr lang="en-US" sz="2300" dirty="0" err="1"/>
              <a:t>que</a:t>
            </a:r>
            <a:r>
              <a:rPr lang="en-US" sz="2300" dirty="0"/>
              <a:t> </a:t>
            </a:r>
            <a:r>
              <a:rPr lang="en-US" sz="2300" dirty="0" err="1"/>
              <a:t>puedes</a:t>
            </a:r>
            <a:r>
              <a:rPr lang="en-US" sz="2300" dirty="0"/>
              <a:t> </a:t>
            </a:r>
            <a:r>
              <a:rPr lang="en-US" sz="2300" dirty="0" err="1"/>
              <a:t>cumplir</a:t>
            </a:r>
            <a:r>
              <a:rPr lang="en-US" sz="2300" dirty="0"/>
              <a:t>, </a:t>
            </a:r>
            <a:r>
              <a:rPr lang="en-US" sz="2300" dirty="0" err="1"/>
              <a:t>aún</a:t>
            </a:r>
            <a:r>
              <a:rPr lang="en-US" sz="2300" dirty="0"/>
              <a:t> </a:t>
            </a:r>
            <a:r>
              <a:rPr lang="en-US" sz="2300" dirty="0" err="1"/>
              <a:t>si</a:t>
            </a:r>
            <a:r>
              <a:rPr lang="en-US" sz="2300" dirty="0"/>
              <a:t> </a:t>
            </a:r>
            <a:r>
              <a:rPr lang="en-US" sz="2300" dirty="0" err="1"/>
              <a:t>tu</a:t>
            </a:r>
            <a:r>
              <a:rPr lang="en-US" sz="2300" dirty="0"/>
              <a:t> </a:t>
            </a:r>
            <a:r>
              <a:rPr lang="en-US" sz="2300" dirty="0" err="1"/>
              <a:t>intención</a:t>
            </a:r>
            <a:r>
              <a:rPr lang="en-US" sz="2300" dirty="0"/>
              <a:t> </a:t>
            </a:r>
            <a:r>
              <a:rPr lang="en-US" sz="2300" dirty="0" err="1"/>
              <a:t>es</a:t>
            </a:r>
            <a:r>
              <a:rPr lang="en-US" sz="2300" dirty="0"/>
              <a:t> </a:t>
            </a:r>
            <a:r>
              <a:rPr lang="en-US" sz="2300" dirty="0" err="1"/>
              <a:t>ayudar</a:t>
            </a:r>
            <a:r>
              <a:rPr lang="en-US" sz="2300" dirty="0"/>
              <a:t>. </a:t>
            </a:r>
            <a:r>
              <a:rPr lang="en-US" sz="2300" dirty="0" err="1"/>
              <a:t>Busca</a:t>
            </a:r>
            <a:r>
              <a:rPr lang="en-US" sz="2300" dirty="0"/>
              <a:t> la </a:t>
            </a:r>
            <a:r>
              <a:rPr lang="en-US" sz="2300" dirty="0" err="1"/>
              <a:t>mejor</a:t>
            </a:r>
            <a:r>
              <a:rPr lang="en-US" sz="2300" dirty="0"/>
              <a:t> </a:t>
            </a:r>
            <a:r>
              <a:rPr lang="en-US" sz="2300" dirty="0" err="1"/>
              <a:t>manera</a:t>
            </a:r>
            <a:r>
              <a:rPr lang="en-US" sz="2300" dirty="0"/>
              <a:t> de “</a:t>
            </a:r>
            <a:r>
              <a:rPr lang="en-US" sz="2300" dirty="0" err="1"/>
              <a:t>estar</a:t>
            </a:r>
            <a:r>
              <a:rPr lang="en-US" sz="2300" dirty="0"/>
              <a:t> </a:t>
            </a:r>
            <a:r>
              <a:rPr lang="en-US" sz="2300" dirty="0" err="1"/>
              <a:t>presente</a:t>
            </a:r>
            <a:r>
              <a:rPr lang="en-US" sz="2300" dirty="0"/>
              <a:t>” </a:t>
            </a:r>
            <a:r>
              <a:rPr lang="en-US" sz="2300" dirty="0" err="1"/>
              <a:t>para</a:t>
            </a:r>
            <a:r>
              <a:rPr lang="en-US" sz="2300" dirty="0"/>
              <a:t> la persona, </a:t>
            </a:r>
            <a:r>
              <a:rPr lang="en-US" sz="2300" dirty="0" err="1"/>
              <a:t>pero</a:t>
            </a:r>
            <a:r>
              <a:rPr lang="en-US" sz="2300" dirty="0"/>
              <a:t> no </a:t>
            </a:r>
            <a:r>
              <a:rPr lang="en-US" sz="2300" dirty="0" err="1"/>
              <a:t>te</a:t>
            </a:r>
            <a:r>
              <a:rPr lang="en-US" sz="2300" dirty="0"/>
              <a:t> </a:t>
            </a:r>
            <a:r>
              <a:rPr lang="en-US" sz="2300" dirty="0" err="1"/>
              <a:t>comprometas</a:t>
            </a:r>
            <a:r>
              <a:rPr lang="en-US" sz="2300" dirty="0"/>
              <a:t> a </a:t>
            </a:r>
            <a:r>
              <a:rPr lang="en-US" sz="2300" dirty="0" err="1"/>
              <a:t>estarlo</a:t>
            </a:r>
            <a:r>
              <a:rPr lang="en-US" sz="2300" dirty="0"/>
              <a:t> de </a:t>
            </a:r>
            <a:r>
              <a:rPr lang="en-US" sz="2300" dirty="0" err="1"/>
              <a:t>una</a:t>
            </a:r>
            <a:r>
              <a:rPr lang="en-US" sz="2300" dirty="0"/>
              <a:t> forma </a:t>
            </a:r>
            <a:r>
              <a:rPr lang="en-US" sz="2300" dirty="0" err="1"/>
              <a:t>que</a:t>
            </a:r>
            <a:r>
              <a:rPr lang="en-US" sz="2300" dirty="0"/>
              <a:t> no sea </a:t>
            </a:r>
            <a:r>
              <a:rPr lang="en-US" sz="2300" dirty="0" err="1"/>
              <a:t>realista</a:t>
            </a:r>
            <a:r>
              <a:rPr lang="en-US" sz="2300" dirty="0"/>
              <a:t> </a:t>
            </a:r>
            <a:r>
              <a:rPr lang="en-US" sz="2300" dirty="0" err="1"/>
              <a:t>para</a:t>
            </a:r>
            <a:r>
              <a:rPr lang="en-US" sz="2300" dirty="0"/>
              <a:t> </a:t>
            </a:r>
            <a:r>
              <a:rPr lang="en-US" sz="2300" dirty="0" err="1"/>
              <a:t>ti</a:t>
            </a:r>
            <a:r>
              <a:rPr lang="en-US" sz="2300" dirty="0"/>
              <a:t>. </a:t>
            </a:r>
            <a:r>
              <a:rPr lang="en-US" sz="2300" dirty="0" err="1"/>
              <a:t>Busca</a:t>
            </a:r>
            <a:r>
              <a:rPr lang="en-US" sz="2300" dirty="0"/>
              <a:t> </a:t>
            </a:r>
            <a:r>
              <a:rPr lang="en-US" sz="2300" dirty="0" err="1"/>
              <a:t>que</a:t>
            </a:r>
            <a:r>
              <a:rPr lang="en-US" sz="2300" dirty="0"/>
              <a:t> </a:t>
            </a:r>
            <a:r>
              <a:rPr lang="en-US" sz="2300" dirty="0" err="1"/>
              <a:t>otros</a:t>
            </a:r>
            <a:r>
              <a:rPr lang="en-US" sz="2300" dirty="0"/>
              <a:t> </a:t>
            </a:r>
            <a:r>
              <a:rPr lang="en-US" sz="2300" dirty="0" err="1"/>
              <a:t>te</a:t>
            </a:r>
            <a:r>
              <a:rPr lang="en-US" sz="2300" dirty="0"/>
              <a:t> </a:t>
            </a:r>
            <a:r>
              <a:rPr lang="en-US" sz="2300" dirty="0" err="1"/>
              <a:t>apoyen</a:t>
            </a:r>
            <a:r>
              <a:rPr lang="en-US" sz="2300" dirty="0"/>
              <a:t>.</a:t>
            </a:r>
          </a:p>
          <a:p>
            <a:endParaRPr lang="en-US" sz="2300" dirty="0"/>
          </a:p>
          <a:p>
            <a:r>
              <a:rPr lang="en-US" sz="2300" dirty="0" err="1"/>
              <a:t>Dile</a:t>
            </a:r>
            <a:r>
              <a:rPr lang="en-US" sz="2300" dirty="0"/>
              <a:t> a la persona </a:t>
            </a:r>
            <a:r>
              <a:rPr lang="en-US" sz="2300" dirty="0" err="1"/>
              <a:t>que</a:t>
            </a:r>
            <a:r>
              <a:rPr lang="en-US" sz="2300" dirty="0"/>
              <a:t> </a:t>
            </a:r>
            <a:r>
              <a:rPr lang="en-US" sz="2300" dirty="0" err="1"/>
              <a:t>necesitas</a:t>
            </a:r>
            <a:r>
              <a:rPr lang="en-US" sz="2300" dirty="0"/>
              <a:t> </a:t>
            </a:r>
            <a:r>
              <a:rPr lang="en-US" sz="2300" dirty="0" err="1"/>
              <a:t>hacer</a:t>
            </a:r>
            <a:r>
              <a:rPr lang="en-US" sz="2300" dirty="0"/>
              <a:t> </a:t>
            </a:r>
            <a:r>
              <a:rPr lang="en-US" sz="2300" dirty="0" err="1"/>
              <a:t>algo</a:t>
            </a:r>
            <a:r>
              <a:rPr lang="en-US" sz="2300" dirty="0"/>
              <a:t>; </a:t>
            </a:r>
            <a:r>
              <a:rPr lang="en-US" sz="2300" dirty="0" err="1"/>
              <a:t>que</a:t>
            </a:r>
            <a:r>
              <a:rPr lang="en-US" sz="2300" dirty="0"/>
              <a:t> no </a:t>
            </a:r>
            <a:r>
              <a:rPr lang="en-US" sz="2300" dirty="0" err="1"/>
              <a:t>puedes</a:t>
            </a:r>
            <a:r>
              <a:rPr lang="en-US" sz="2300" dirty="0"/>
              <a:t> </a:t>
            </a:r>
            <a:r>
              <a:rPr lang="en-US" sz="2300" dirty="0" err="1"/>
              <a:t>desaparecerte</a:t>
            </a:r>
            <a:r>
              <a:rPr lang="en-US" sz="2300" dirty="0"/>
              <a:t> </a:t>
            </a:r>
            <a:r>
              <a:rPr lang="en-US" sz="2300" dirty="0" err="1"/>
              <a:t>sabiendo</a:t>
            </a:r>
            <a:r>
              <a:rPr lang="en-US" sz="2300" dirty="0"/>
              <a:t> </a:t>
            </a:r>
            <a:r>
              <a:rPr lang="en-US" sz="2300" dirty="0" err="1"/>
              <a:t>que</a:t>
            </a:r>
            <a:r>
              <a:rPr lang="en-US" sz="2300" dirty="0"/>
              <a:t> </a:t>
            </a:r>
            <a:r>
              <a:rPr lang="en-US" sz="2300" dirty="0" err="1"/>
              <a:t>es</a:t>
            </a:r>
            <a:r>
              <a:rPr lang="en-US" sz="2300" dirty="0"/>
              <a:t> </a:t>
            </a:r>
            <a:r>
              <a:rPr lang="en-US" sz="2300" dirty="0" err="1"/>
              <a:t>posible</a:t>
            </a:r>
            <a:r>
              <a:rPr lang="en-US" sz="2300" dirty="0"/>
              <a:t> </a:t>
            </a:r>
            <a:r>
              <a:rPr lang="en-US" sz="2300" dirty="0" err="1"/>
              <a:t>que</a:t>
            </a:r>
            <a:r>
              <a:rPr lang="en-US" sz="2300" dirty="0"/>
              <a:t> se </a:t>
            </a:r>
            <a:r>
              <a:rPr lang="en-US" sz="2300" dirty="0" err="1"/>
              <a:t>vayan</a:t>
            </a:r>
            <a:r>
              <a:rPr lang="en-US" sz="2300" dirty="0"/>
              <a:t> a </a:t>
            </a:r>
            <a:r>
              <a:rPr lang="en-US" sz="2300" dirty="0" err="1"/>
              <a:t>lastimar</a:t>
            </a:r>
            <a:r>
              <a:rPr lang="en-US" sz="2300" dirty="0"/>
              <a:t>. </a:t>
            </a:r>
            <a:r>
              <a:rPr lang="en-US" sz="2300" dirty="0" err="1"/>
              <a:t>Sé</a:t>
            </a:r>
            <a:r>
              <a:rPr lang="en-US" sz="2300" dirty="0"/>
              <a:t> </a:t>
            </a:r>
            <a:r>
              <a:rPr lang="en-US" sz="2300" dirty="0" err="1"/>
              <a:t>gentil</a:t>
            </a:r>
            <a:r>
              <a:rPr lang="en-US" sz="2300" dirty="0"/>
              <a:t> </a:t>
            </a:r>
            <a:r>
              <a:rPr lang="en-US" sz="2300" dirty="0" err="1"/>
              <a:t>pero</a:t>
            </a:r>
            <a:r>
              <a:rPr lang="en-US" sz="2300" dirty="0"/>
              <a:t> </a:t>
            </a:r>
            <a:r>
              <a:rPr lang="en-US" sz="2300" dirty="0" err="1"/>
              <a:t>persistente</a:t>
            </a:r>
            <a:r>
              <a:rPr lang="en-US" sz="2300" dirty="0"/>
              <a:t>.</a:t>
            </a:r>
          </a:p>
          <a:p>
            <a:endParaRPr lang="en-US" sz="2300" dirty="0"/>
          </a:p>
          <a:p>
            <a:r>
              <a:rPr lang="en-US" sz="2300" dirty="0" err="1"/>
              <a:t>Tu</a:t>
            </a:r>
            <a:r>
              <a:rPr lang="en-US" sz="2300" dirty="0"/>
              <a:t> </a:t>
            </a:r>
            <a:r>
              <a:rPr lang="en-US" sz="2300" dirty="0" err="1"/>
              <a:t>objetivo</a:t>
            </a:r>
            <a:r>
              <a:rPr lang="en-US" sz="2300" dirty="0"/>
              <a:t> principal </a:t>
            </a:r>
            <a:r>
              <a:rPr lang="en-US" sz="2300" dirty="0" err="1"/>
              <a:t>es</a:t>
            </a:r>
            <a:r>
              <a:rPr lang="en-US" sz="2300" dirty="0"/>
              <a:t> </a:t>
            </a:r>
            <a:r>
              <a:rPr lang="en-US" sz="2300" dirty="0" err="1"/>
              <a:t>garantizar</a:t>
            </a:r>
            <a:r>
              <a:rPr lang="en-US" sz="2300" dirty="0"/>
              <a:t> </a:t>
            </a:r>
            <a:r>
              <a:rPr lang="en-US" sz="2300" dirty="0" err="1"/>
              <a:t>que</a:t>
            </a:r>
            <a:r>
              <a:rPr lang="en-US" sz="2300" dirty="0"/>
              <a:t> </a:t>
            </a:r>
            <a:r>
              <a:rPr lang="en-US" sz="2300" dirty="0" err="1"/>
              <a:t>estén</a:t>
            </a:r>
            <a:r>
              <a:rPr lang="en-US" sz="2300" dirty="0"/>
              <a:t> a salvo y </a:t>
            </a:r>
            <a:r>
              <a:rPr lang="en-US" sz="2300" dirty="0" err="1"/>
              <a:t>ponerlos</a:t>
            </a:r>
            <a:r>
              <a:rPr lang="en-US" sz="2300" dirty="0"/>
              <a:t> en </a:t>
            </a:r>
            <a:r>
              <a:rPr lang="en-US" sz="2300" dirty="0" err="1"/>
              <a:t>contacto</a:t>
            </a:r>
            <a:r>
              <a:rPr lang="en-US" sz="2300" dirty="0"/>
              <a:t> con un </a:t>
            </a:r>
            <a:r>
              <a:rPr lang="en-US" sz="2300" dirty="0" err="1"/>
              <a:t>profesional</a:t>
            </a:r>
            <a:r>
              <a:rPr lang="en-US" sz="2300" dirty="0"/>
              <a:t> en el </a:t>
            </a:r>
            <a:r>
              <a:rPr lang="en-US" sz="2300" dirty="0" err="1"/>
              <a:t>área</a:t>
            </a:r>
            <a:r>
              <a:rPr lang="en-US" sz="2300" dirty="0"/>
              <a:t> de </a:t>
            </a:r>
            <a:r>
              <a:rPr lang="en-US" sz="2300" dirty="0" err="1"/>
              <a:t>salud</a:t>
            </a:r>
            <a:r>
              <a:rPr lang="en-US" sz="2300" dirty="0"/>
              <a:t> mental, </a:t>
            </a:r>
            <a:r>
              <a:rPr lang="en-US" sz="2300" dirty="0" err="1"/>
              <a:t>ya</a:t>
            </a:r>
            <a:r>
              <a:rPr lang="en-US" sz="2300" dirty="0"/>
              <a:t> sea </a:t>
            </a:r>
            <a:r>
              <a:rPr lang="en-US" sz="2300" dirty="0" err="1"/>
              <a:t>por</a:t>
            </a:r>
            <a:r>
              <a:rPr lang="en-US" sz="2300" dirty="0"/>
              <a:t> </a:t>
            </a:r>
            <a:r>
              <a:rPr lang="en-US" sz="2300" dirty="0" err="1"/>
              <a:t>teléfono</a:t>
            </a:r>
            <a:r>
              <a:rPr lang="en-US" sz="2300" dirty="0"/>
              <a:t>, </a:t>
            </a:r>
            <a:r>
              <a:rPr lang="en-US" sz="2300" dirty="0" err="1"/>
              <a:t>mensaje</a:t>
            </a:r>
            <a:r>
              <a:rPr lang="en-US" sz="2300" dirty="0"/>
              <a:t>, o (</a:t>
            </a:r>
            <a:r>
              <a:rPr lang="en-US" sz="2300" dirty="0" err="1"/>
              <a:t>idealmente</a:t>
            </a:r>
            <a:r>
              <a:rPr lang="en-US" sz="2300" dirty="0"/>
              <a:t>) en persona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DE2A19-7A18-BF4A-82FB-D704DB509288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46C815-ABB9-D840-80E1-E5E07BE3B14E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PREGUNTAR    </a:t>
            </a:r>
            <a:r>
              <a:rPr lang="en-US" b="1" dirty="0">
                <a:solidFill>
                  <a:srgbClr val="FFFF00"/>
                </a:solidFill>
              </a:rPr>
              <a:t>2. ESTAR PRESENTE    </a:t>
            </a:r>
            <a:r>
              <a:rPr lang="en-US" dirty="0"/>
              <a:t>3. PROTEGER    4. AYUDARLOS A RELACIONARSE    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3555203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588725" y="1954694"/>
            <a:ext cx="11277600" cy="3365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err="1"/>
              <a:t>Recuerda</a:t>
            </a:r>
            <a:r>
              <a:rPr lang="en-US" sz="2200" dirty="0"/>
              <a:t> </a:t>
            </a:r>
            <a:r>
              <a:rPr lang="en-US" sz="2200" dirty="0" err="1"/>
              <a:t>que</a:t>
            </a:r>
            <a:r>
              <a:rPr lang="en-US" sz="2200" dirty="0"/>
              <a:t> </a:t>
            </a:r>
            <a:r>
              <a:rPr lang="en-US" sz="2200" dirty="0" err="1"/>
              <a:t>esto</a:t>
            </a:r>
            <a:r>
              <a:rPr lang="en-US" sz="2200" dirty="0"/>
              <a:t> no se </a:t>
            </a:r>
            <a:r>
              <a:rPr lang="en-US" sz="2200" dirty="0" err="1"/>
              <a:t>trata</a:t>
            </a:r>
            <a:r>
              <a:rPr lang="en-US" sz="2200" dirty="0"/>
              <a:t> de </a:t>
            </a:r>
            <a:r>
              <a:rPr lang="en-US" sz="2200" dirty="0" err="1"/>
              <a:t>qué</a:t>
            </a:r>
            <a:r>
              <a:rPr lang="en-US" sz="2200" dirty="0"/>
              <a:t> </a:t>
            </a:r>
            <a:r>
              <a:rPr lang="en-US" sz="2200" dirty="0" err="1"/>
              <a:t>vaya</a:t>
            </a:r>
            <a:r>
              <a:rPr lang="en-US" sz="2200" dirty="0"/>
              <a:t> a </a:t>
            </a:r>
            <a:r>
              <a:rPr lang="en-US" sz="2200" dirty="0" err="1"/>
              <a:t>piensar</a:t>
            </a:r>
            <a:r>
              <a:rPr lang="en-US" sz="2200" dirty="0"/>
              <a:t> de </a:t>
            </a:r>
            <a:r>
              <a:rPr lang="en-US" sz="2200" dirty="0" err="1"/>
              <a:t>ti</a:t>
            </a:r>
            <a:r>
              <a:rPr lang="en-US" sz="2200" dirty="0"/>
              <a:t> la persona. </a:t>
            </a:r>
            <a:r>
              <a:rPr lang="en-US" sz="2200" b="1" dirty="0"/>
              <a:t>Se </a:t>
            </a:r>
            <a:r>
              <a:rPr lang="en-US" sz="2200" b="1" dirty="0" err="1"/>
              <a:t>trata</a:t>
            </a:r>
            <a:r>
              <a:rPr lang="en-US" sz="2200" b="1" dirty="0"/>
              <a:t> de </a:t>
            </a:r>
            <a:r>
              <a:rPr lang="en-US" sz="2200" b="1" dirty="0" err="1"/>
              <a:t>cuidar</a:t>
            </a:r>
            <a:r>
              <a:rPr lang="en-US" sz="2200" b="1" dirty="0"/>
              <a:t> </a:t>
            </a:r>
            <a:r>
              <a:rPr lang="en-US" sz="2200" b="1" dirty="0" err="1"/>
              <a:t>su</a:t>
            </a:r>
            <a:r>
              <a:rPr lang="en-US" sz="2200" b="1" dirty="0"/>
              <a:t> </a:t>
            </a:r>
            <a:r>
              <a:rPr lang="en-US" sz="2200" b="1" dirty="0" err="1"/>
              <a:t>vida</a:t>
            </a:r>
            <a:r>
              <a:rPr lang="en-US" sz="2200" b="1" dirty="0"/>
              <a:t>. </a:t>
            </a:r>
            <a:r>
              <a:rPr lang="en-US" sz="2200" dirty="0"/>
              <a:t>Si no </a:t>
            </a:r>
            <a:r>
              <a:rPr lang="en-US" sz="2200" dirty="0" err="1"/>
              <a:t>logras</a:t>
            </a:r>
            <a:r>
              <a:rPr lang="en-US" sz="2200" dirty="0"/>
              <a:t> </a:t>
            </a:r>
            <a:r>
              <a:rPr lang="en-US" sz="2200" dirty="0" err="1"/>
              <a:t>que</a:t>
            </a:r>
            <a:r>
              <a:rPr lang="en-US" sz="2200" dirty="0"/>
              <a:t> </a:t>
            </a:r>
            <a:r>
              <a:rPr lang="en-US" sz="2200" dirty="0" err="1"/>
              <a:t>llegue</a:t>
            </a:r>
            <a:r>
              <a:rPr lang="en-US" sz="2200" dirty="0"/>
              <a:t> a un </a:t>
            </a:r>
            <a:r>
              <a:rPr lang="en-US" sz="2200" dirty="0" err="1"/>
              <a:t>sitio</a:t>
            </a:r>
            <a:r>
              <a:rPr lang="en-US" sz="2200" dirty="0"/>
              <a:t> </a:t>
            </a:r>
            <a:r>
              <a:rPr lang="en-US" sz="2200" dirty="0" err="1"/>
              <a:t>seguro</a:t>
            </a:r>
            <a:r>
              <a:rPr lang="en-US" sz="2200" dirty="0"/>
              <a:t>, </a:t>
            </a:r>
            <a:r>
              <a:rPr lang="en-US" sz="2200" dirty="0" err="1"/>
              <a:t>tanto</a:t>
            </a:r>
            <a:r>
              <a:rPr lang="en-US" sz="2200" dirty="0"/>
              <a:t> </a:t>
            </a:r>
            <a:r>
              <a:rPr lang="en-US" sz="2200" dirty="0" err="1"/>
              <a:t>física</a:t>
            </a:r>
            <a:r>
              <a:rPr lang="en-US" sz="2200" dirty="0"/>
              <a:t> </a:t>
            </a:r>
            <a:r>
              <a:rPr lang="en-US" sz="2200" dirty="0" err="1"/>
              <a:t>como</a:t>
            </a:r>
            <a:r>
              <a:rPr lang="en-US" sz="2200" dirty="0"/>
              <a:t> </a:t>
            </a:r>
            <a:r>
              <a:rPr lang="en-US" sz="2200" dirty="0" err="1"/>
              <a:t>emocionalmente</a:t>
            </a:r>
            <a:r>
              <a:rPr lang="en-US" sz="2200" dirty="0"/>
              <a:t>, </a:t>
            </a:r>
            <a:r>
              <a:rPr lang="en-US" sz="2200" dirty="0" err="1"/>
              <a:t>debes</a:t>
            </a:r>
            <a:r>
              <a:rPr lang="en-US" sz="2200" dirty="0"/>
              <a:t> </a:t>
            </a:r>
            <a:r>
              <a:rPr lang="en-US" sz="2200" dirty="0" err="1"/>
              <a:t>llamar</a:t>
            </a:r>
            <a:r>
              <a:rPr lang="en-US" sz="2200" dirty="0"/>
              <a:t> a los </a:t>
            </a:r>
            <a:r>
              <a:rPr lang="en-US" sz="2200" dirty="0" err="1"/>
              <a:t>servicios</a:t>
            </a:r>
            <a:r>
              <a:rPr lang="en-US" sz="2200" dirty="0"/>
              <a:t> de </a:t>
            </a:r>
            <a:r>
              <a:rPr lang="en-US" sz="2200" dirty="0" err="1"/>
              <a:t>emergencia</a:t>
            </a:r>
            <a:r>
              <a:rPr lang="en-US" sz="2200" dirty="0"/>
              <a:t> o a la </a:t>
            </a:r>
            <a:r>
              <a:rPr lang="en-US" sz="2200" dirty="0" err="1"/>
              <a:t>Línea</a:t>
            </a:r>
            <a:r>
              <a:rPr lang="en-US" sz="2200" dirty="0"/>
              <a:t> de </a:t>
            </a:r>
            <a:r>
              <a:rPr lang="en-US" sz="2200" dirty="0" err="1"/>
              <a:t>prevención</a:t>
            </a:r>
            <a:r>
              <a:rPr lang="en-US" sz="2200" dirty="0"/>
              <a:t> de </a:t>
            </a:r>
            <a:r>
              <a:rPr lang="en-US" sz="2200" dirty="0" err="1"/>
              <a:t>suicidio</a:t>
            </a:r>
            <a:r>
              <a:rPr lang="en-US" sz="2200" dirty="0"/>
              <a:t> de </a:t>
            </a:r>
            <a:r>
              <a:rPr lang="en-US" sz="2200" dirty="0" err="1"/>
              <a:t>tu</a:t>
            </a:r>
            <a:r>
              <a:rPr lang="en-US" sz="2200" dirty="0"/>
              <a:t> </a:t>
            </a:r>
            <a:r>
              <a:rPr lang="en-US" sz="2200" dirty="0" err="1"/>
              <a:t>país</a:t>
            </a:r>
            <a:r>
              <a:rPr lang="en-US" sz="2200" dirty="0"/>
              <a:t> (EEUU 1-800-273-8255).</a:t>
            </a:r>
          </a:p>
          <a:p>
            <a:r>
              <a:rPr lang="en-US" sz="2200" baseline="30000" dirty="0"/>
              <a:t> </a:t>
            </a:r>
            <a:endParaRPr lang="en-US" sz="2200" dirty="0"/>
          </a:p>
          <a:p>
            <a:r>
              <a:rPr lang="en-US" sz="2200" dirty="0" err="1"/>
              <a:t>Dile</a:t>
            </a:r>
            <a:r>
              <a:rPr lang="en-US" sz="2200" dirty="0"/>
              <a:t> a la persona </a:t>
            </a:r>
            <a:r>
              <a:rPr lang="en-US" sz="2200" dirty="0" err="1"/>
              <a:t>que</a:t>
            </a:r>
            <a:r>
              <a:rPr lang="en-US" sz="2200" dirty="0"/>
              <a:t> </a:t>
            </a:r>
            <a:r>
              <a:rPr lang="en-US" sz="2200" dirty="0" err="1"/>
              <a:t>estás</a:t>
            </a:r>
            <a:r>
              <a:rPr lang="en-US" sz="2200" dirty="0"/>
              <a:t> </a:t>
            </a:r>
            <a:r>
              <a:rPr lang="en-US" sz="2200" dirty="0" err="1"/>
              <a:t>tomando</a:t>
            </a:r>
            <a:r>
              <a:rPr lang="en-US" sz="2200" dirty="0"/>
              <a:t> </a:t>
            </a:r>
            <a:r>
              <a:rPr lang="en-US" sz="2200" dirty="0" err="1"/>
              <a:t>esta</a:t>
            </a:r>
            <a:r>
              <a:rPr lang="en-US" sz="2200" dirty="0"/>
              <a:t> </a:t>
            </a:r>
            <a:r>
              <a:rPr lang="en-US" sz="2200" dirty="0" err="1"/>
              <a:t>medida</a:t>
            </a:r>
            <a:r>
              <a:rPr lang="en-US" sz="2200" dirty="0"/>
              <a:t> </a:t>
            </a:r>
            <a:r>
              <a:rPr lang="en-US" sz="2200" dirty="0" err="1"/>
              <a:t>porque</a:t>
            </a:r>
            <a:r>
              <a:rPr lang="en-US" sz="2200" dirty="0"/>
              <a:t> </a:t>
            </a:r>
            <a:r>
              <a:rPr lang="en-US" sz="2200" dirty="0" err="1"/>
              <a:t>temes</a:t>
            </a:r>
            <a:r>
              <a:rPr lang="en-US" sz="2200" dirty="0"/>
              <a:t> </a:t>
            </a:r>
            <a:r>
              <a:rPr lang="en-US" sz="2200" dirty="0" err="1"/>
              <a:t>por</a:t>
            </a:r>
            <a:r>
              <a:rPr lang="en-US" sz="2200" dirty="0"/>
              <a:t> </a:t>
            </a:r>
            <a:r>
              <a:rPr lang="en-US" sz="2200" dirty="0" err="1"/>
              <a:t>su</a:t>
            </a:r>
            <a:r>
              <a:rPr lang="en-US" sz="2200" dirty="0"/>
              <a:t> </a:t>
            </a:r>
            <a:r>
              <a:rPr lang="en-US" sz="2200" dirty="0" err="1"/>
              <a:t>seguridad</a:t>
            </a:r>
            <a:r>
              <a:rPr lang="en-US" sz="2200" dirty="0"/>
              <a:t>. </a:t>
            </a:r>
            <a:r>
              <a:rPr lang="en-US" sz="2200" dirty="0" err="1"/>
              <a:t>Esto</a:t>
            </a:r>
            <a:r>
              <a:rPr lang="en-US" sz="2200" dirty="0"/>
              <a:t> </a:t>
            </a:r>
            <a:r>
              <a:rPr lang="en-US" sz="2200" dirty="0" err="1"/>
              <a:t>puede</a:t>
            </a:r>
            <a:r>
              <a:rPr lang="en-US" sz="2200" dirty="0"/>
              <a:t> </a:t>
            </a:r>
            <a:r>
              <a:rPr lang="en-US" sz="2200" dirty="0" err="1"/>
              <a:t>causarle</a:t>
            </a:r>
            <a:r>
              <a:rPr lang="en-US" sz="2200" dirty="0"/>
              <a:t> </a:t>
            </a:r>
            <a:r>
              <a:rPr lang="en-US" sz="2200" dirty="0" err="1"/>
              <a:t>enojo</a:t>
            </a:r>
            <a:r>
              <a:rPr lang="en-US" sz="2200" dirty="0"/>
              <a:t> o </a:t>
            </a:r>
            <a:r>
              <a:rPr lang="en-US" sz="2200" dirty="0" err="1"/>
              <a:t>miedo</a:t>
            </a:r>
            <a:r>
              <a:rPr lang="en-US" sz="2200" dirty="0"/>
              <a:t>. </a:t>
            </a:r>
            <a:r>
              <a:rPr lang="en-US" sz="2200" dirty="0" err="1"/>
              <a:t>Asegúrate</a:t>
            </a:r>
            <a:r>
              <a:rPr lang="en-US" sz="2200" dirty="0"/>
              <a:t> de </a:t>
            </a:r>
            <a:r>
              <a:rPr lang="en-US" sz="2200" dirty="0" err="1"/>
              <a:t>mantenerla</a:t>
            </a:r>
            <a:r>
              <a:rPr lang="en-US" sz="2200" dirty="0"/>
              <a:t> </a:t>
            </a:r>
            <a:r>
              <a:rPr lang="en-US" sz="2200" dirty="0" err="1"/>
              <a:t>informada</a:t>
            </a:r>
            <a:r>
              <a:rPr lang="en-US" sz="2200" dirty="0"/>
              <a:t> </a:t>
            </a:r>
            <a:r>
              <a:rPr lang="en-US" sz="2200" dirty="0" err="1"/>
              <a:t>acerca</a:t>
            </a:r>
            <a:r>
              <a:rPr lang="en-US" sz="2200" dirty="0"/>
              <a:t> de </a:t>
            </a:r>
            <a:r>
              <a:rPr lang="en-US" sz="2200" dirty="0" err="1"/>
              <a:t>qué</a:t>
            </a:r>
            <a:r>
              <a:rPr lang="en-US" sz="2200" dirty="0"/>
              <a:t> </a:t>
            </a:r>
            <a:r>
              <a:rPr lang="en-US" sz="2200" dirty="0" err="1"/>
              <a:t>va</a:t>
            </a:r>
            <a:r>
              <a:rPr lang="en-US" sz="2200" dirty="0"/>
              <a:t> a </a:t>
            </a:r>
            <a:r>
              <a:rPr lang="en-US" sz="2200" dirty="0" err="1"/>
              <a:t>pasar</a:t>
            </a:r>
            <a:r>
              <a:rPr lang="en-US" sz="2200" dirty="0"/>
              <a:t>. No </a:t>
            </a:r>
            <a:r>
              <a:rPr lang="en-US" sz="2200" dirty="0" err="1"/>
              <a:t>dejes</a:t>
            </a:r>
            <a:r>
              <a:rPr lang="en-US" sz="2200" dirty="0"/>
              <a:t> </a:t>
            </a:r>
            <a:r>
              <a:rPr lang="en-US" sz="2200" dirty="0" err="1"/>
              <a:t>que</a:t>
            </a:r>
            <a:r>
              <a:rPr lang="en-US" sz="2200" dirty="0"/>
              <a:t> </a:t>
            </a:r>
            <a:r>
              <a:rPr lang="en-US" sz="2200" dirty="0" err="1"/>
              <a:t>te</a:t>
            </a:r>
            <a:r>
              <a:rPr lang="en-US" sz="2200" dirty="0"/>
              <a:t> </a:t>
            </a:r>
            <a:r>
              <a:rPr lang="en-US" sz="2200" dirty="0" err="1"/>
              <a:t>convenza</a:t>
            </a:r>
            <a:r>
              <a:rPr lang="en-US" sz="2200" dirty="0"/>
              <a:t> de no </a:t>
            </a:r>
            <a:r>
              <a:rPr lang="en-US" sz="2200" dirty="0" err="1"/>
              <a:t>tomar</a:t>
            </a:r>
            <a:r>
              <a:rPr lang="en-US" sz="2200" dirty="0"/>
              <a:t> </a:t>
            </a:r>
            <a:r>
              <a:rPr lang="en-US" sz="2200" dirty="0" err="1"/>
              <a:t>medidas</a:t>
            </a:r>
            <a:r>
              <a:rPr lang="en-US" sz="2200" dirty="0"/>
              <a:t>.</a:t>
            </a:r>
          </a:p>
          <a:p>
            <a:endParaRPr lang="en-US" sz="2200" dirty="0"/>
          </a:p>
          <a:p>
            <a:r>
              <a:rPr lang="en-US" sz="2200" dirty="0" err="1"/>
              <a:t>Nunca</a:t>
            </a:r>
            <a:r>
              <a:rPr lang="en-US" sz="2200" dirty="0"/>
              <a:t> dudes en </a:t>
            </a:r>
            <a:r>
              <a:rPr lang="en-US" sz="2200" dirty="0" err="1"/>
              <a:t>pedir</a:t>
            </a:r>
            <a:r>
              <a:rPr lang="en-US" sz="2200" dirty="0"/>
              <a:t> </a:t>
            </a:r>
            <a:r>
              <a:rPr lang="en-US" sz="2200" dirty="0" err="1"/>
              <a:t>que</a:t>
            </a:r>
            <a:r>
              <a:rPr lang="en-US" sz="2200" dirty="0"/>
              <a:t> </a:t>
            </a:r>
            <a:r>
              <a:rPr lang="en-US" sz="2200" dirty="0" err="1"/>
              <a:t>algún</a:t>
            </a:r>
            <a:r>
              <a:rPr lang="en-US" sz="2200" dirty="0"/>
              <a:t> </a:t>
            </a:r>
            <a:r>
              <a:rPr lang="en-US" sz="2200" dirty="0" err="1"/>
              <a:t>otro</a:t>
            </a:r>
            <a:r>
              <a:rPr lang="en-US" sz="2200" dirty="0"/>
              <a:t> amigo o </a:t>
            </a:r>
            <a:r>
              <a:rPr lang="en-US" sz="2200" dirty="0" err="1"/>
              <a:t>contacto</a:t>
            </a:r>
            <a:r>
              <a:rPr lang="en-US" sz="2200" dirty="0"/>
              <a:t> de la persona </a:t>
            </a:r>
            <a:r>
              <a:rPr lang="en-US" sz="2200" dirty="0" err="1"/>
              <a:t>te</a:t>
            </a:r>
            <a:r>
              <a:rPr lang="en-US" sz="2200" dirty="0"/>
              <a:t> </a:t>
            </a:r>
            <a:r>
              <a:rPr lang="en-US" sz="2200" dirty="0" err="1"/>
              <a:t>ayude</a:t>
            </a:r>
            <a:r>
              <a:rPr lang="en-US" sz="2200" dirty="0"/>
              <a:t>. </a:t>
            </a:r>
            <a:r>
              <a:rPr lang="en-US" sz="2200" dirty="0" err="1"/>
              <a:t>Pueden</a:t>
            </a:r>
            <a:r>
              <a:rPr lang="en-US" sz="2200" dirty="0"/>
              <a:t> </a:t>
            </a:r>
            <a:r>
              <a:rPr lang="en-US" sz="2200" dirty="0" err="1"/>
              <a:t>ser</a:t>
            </a:r>
            <a:r>
              <a:rPr lang="en-US" sz="2200" dirty="0"/>
              <a:t> un </a:t>
            </a:r>
            <a:r>
              <a:rPr lang="en-US" sz="2200" dirty="0" err="1"/>
              <a:t>apoyo</a:t>
            </a:r>
            <a:r>
              <a:rPr lang="en-US" sz="2200" dirty="0"/>
              <a:t> </a:t>
            </a:r>
            <a:r>
              <a:rPr lang="en-US" sz="2200" dirty="0" err="1"/>
              <a:t>muy</a:t>
            </a:r>
            <a:r>
              <a:rPr lang="en-US" sz="2200" dirty="0"/>
              <a:t> </a:t>
            </a:r>
            <a:r>
              <a:rPr lang="en-US" sz="2200" dirty="0" err="1"/>
              <a:t>valioso</a:t>
            </a:r>
            <a:r>
              <a:rPr lang="en-US" sz="2200" dirty="0"/>
              <a:t> </a:t>
            </a:r>
            <a:r>
              <a:rPr lang="en-US" sz="2200" dirty="0" err="1"/>
              <a:t>para</a:t>
            </a:r>
            <a:r>
              <a:rPr lang="en-US" sz="2200" dirty="0"/>
              <a:t> ambos </a:t>
            </a:r>
            <a:r>
              <a:rPr lang="en-US" sz="2200" dirty="0" err="1"/>
              <a:t>durante</a:t>
            </a:r>
            <a:r>
              <a:rPr lang="en-US" sz="2200" dirty="0"/>
              <a:t> </a:t>
            </a:r>
            <a:r>
              <a:rPr lang="en-US" sz="2200" dirty="0" err="1"/>
              <a:t>este</a:t>
            </a:r>
            <a:r>
              <a:rPr lang="en-US" sz="2200" dirty="0"/>
              <a:t> </a:t>
            </a:r>
            <a:r>
              <a:rPr lang="en-US" sz="2200" dirty="0" err="1"/>
              <a:t>proceso</a:t>
            </a:r>
            <a:r>
              <a:rPr lang="en-US" sz="2200" dirty="0"/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F2AB54-B4BC-0146-A32D-B15AB9E59059}"/>
              </a:ext>
            </a:extLst>
          </p:cNvPr>
          <p:cNvSpPr txBox="1"/>
          <p:nvPr/>
        </p:nvSpPr>
        <p:spPr>
          <a:xfrm>
            <a:off x="457200" y="822721"/>
            <a:ext cx="11277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dirty="0" err="1">
                <a:solidFill>
                  <a:srgbClr val="7A68AE"/>
                </a:solidFill>
              </a:rPr>
              <a:t>Estar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presente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significa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asegurarse</a:t>
            </a:r>
            <a:r>
              <a:rPr lang="en-US" sz="2600" b="1" i="1" dirty="0">
                <a:solidFill>
                  <a:srgbClr val="7A68AE"/>
                </a:solidFill>
              </a:rPr>
              <a:t> de </a:t>
            </a:r>
            <a:r>
              <a:rPr lang="en-US" sz="2600" b="1" i="1" dirty="0" err="1">
                <a:solidFill>
                  <a:srgbClr val="7A68AE"/>
                </a:solidFill>
              </a:rPr>
              <a:t>que</a:t>
            </a:r>
            <a:r>
              <a:rPr lang="en-US" sz="2600" b="1" i="1" dirty="0">
                <a:solidFill>
                  <a:srgbClr val="7A68AE"/>
                </a:solidFill>
              </a:rPr>
              <a:t> los </a:t>
            </a:r>
            <a:r>
              <a:rPr lang="en-US" sz="2600" b="1" i="1" dirty="0" err="1">
                <a:solidFill>
                  <a:srgbClr val="7A68AE"/>
                </a:solidFill>
              </a:rPr>
              <a:t>siguientes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pasos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que</a:t>
            </a:r>
            <a:r>
              <a:rPr lang="en-US" sz="2600" b="1" i="1" dirty="0">
                <a:solidFill>
                  <a:srgbClr val="7A68AE"/>
                </a:solidFill>
              </a:rPr>
              <a:t> tome la persona no </a:t>
            </a:r>
            <a:r>
              <a:rPr lang="en-US" sz="2600" b="1" i="1" dirty="0" err="1">
                <a:solidFill>
                  <a:srgbClr val="7A68AE"/>
                </a:solidFill>
              </a:rPr>
              <a:t>sean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autodestructivos</a:t>
            </a:r>
            <a:endParaRPr lang="en-US" sz="2700" b="1" dirty="0">
              <a:solidFill>
                <a:srgbClr val="7A68AE"/>
              </a:solidFill>
            </a:endParaRPr>
          </a:p>
          <a:p>
            <a:endParaRPr lang="en-US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CE6C3F-A246-A84E-8CAB-2F5ADDA3C69A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04316F-DD5A-D34D-AF48-6F9C2D0A03A2}"/>
              </a:ext>
            </a:extLst>
          </p:cNvPr>
          <p:cNvSpPr txBox="1"/>
          <p:nvPr/>
        </p:nvSpPr>
        <p:spPr>
          <a:xfrm>
            <a:off x="19061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PREGUNTAR    </a:t>
            </a:r>
            <a:r>
              <a:rPr lang="en-US" b="1" dirty="0">
                <a:solidFill>
                  <a:srgbClr val="FFFF00"/>
                </a:solidFill>
              </a:rPr>
              <a:t>2. ESTAR PRESENTE    </a:t>
            </a:r>
            <a:r>
              <a:rPr lang="en-US" dirty="0"/>
              <a:t>3. PROTEGER    4. AYUDARLOS A RELACIONARSE    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1619602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D2A9C1-658E-EE4F-8EBC-1E657D3AE4AD}"/>
              </a:ext>
            </a:extLst>
          </p:cNvPr>
          <p:cNvSpPr txBox="1"/>
          <p:nvPr/>
        </p:nvSpPr>
        <p:spPr>
          <a:xfrm>
            <a:off x="866383" y="1014521"/>
            <a:ext cx="10459233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i="1" dirty="0">
                <a:solidFill>
                  <a:srgbClr val="FF0000"/>
                </a:solidFill>
              </a:rPr>
              <a:t>Durante el Covid-19, </a:t>
            </a:r>
            <a:r>
              <a:rPr lang="en-US" sz="4000" b="1" i="1" dirty="0" err="1">
                <a:solidFill>
                  <a:srgbClr val="FF0000"/>
                </a:solidFill>
              </a:rPr>
              <a:t>ponle</a:t>
            </a:r>
            <a:r>
              <a:rPr lang="en-US" sz="4000" b="1" i="1" dirty="0">
                <a:solidFill>
                  <a:srgbClr val="FF0000"/>
                </a:solidFill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</a:rPr>
              <a:t>mucha</a:t>
            </a:r>
            <a:r>
              <a:rPr lang="en-US" sz="4000" b="1" i="1" dirty="0">
                <a:solidFill>
                  <a:srgbClr val="FF0000"/>
                </a:solidFill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</a:rPr>
              <a:t>atención</a:t>
            </a:r>
            <a:r>
              <a:rPr lang="en-US" sz="4000" b="1" i="1" dirty="0">
                <a:solidFill>
                  <a:srgbClr val="FF0000"/>
                </a:solidFill>
              </a:rPr>
              <a:t>…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66D35F-7E67-114A-BCEC-39958147374D}"/>
              </a:ext>
            </a:extLst>
          </p:cNvPr>
          <p:cNvSpPr txBox="1"/>
          <p:nvPr/>
        </p:nvSpPr>
        <p:spPr>
          <a:xfrm>
            <a:off x="1432163" y="3194889"/>
            <a:ext cx="1005840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err="1"/>
              <a:t>Establece</a:t>
            </a:r>
            <a:r>
              <a:rPr lang="en-US" sz="2200" dirty="0"/>
              <a:t> la </a:t>
            </a:r>
            <a:r>
              <a:rPr lang="en-US" sz="2200" dirty="0" err="1"/>
              <a:t>frecuencia</a:t>
            </a:r>
            <a:r>
              <a:rPr lang="en-US" sz="2200" dirty="0"/>
              <a:t> con la que la </a:t>
            </a:r>
            <a:r>
              <a:rPr lang="en-US" sz="2200" dirty="0" err="1"/>
              <a:t>otra</a:t>
            </a:r>
            <a:r>
              <a:rPr lang="en-US" sz="2200" dirty="0"/>
              <a:t> persona </a:t>
            </a:r>
            <a:r>
              <a:rPr lang="en-US" sz="2200" dirty="0" err="1"/>
              <a:t>quiere</a:t>
            </a:r>
            <a:r>
              <a:rPr lang="en-US" sz="2200" dirty="0"/>
              <a:t> que se </a:t>
            </a:r>
            <a:r>
              <a:rPr lang="en-US" sz="2200" dirty="0" err="1"/>
              <a:t>comuniquen</a:t>
            </a:r>
            <a:r>
              <a:rPr lang="en-US" sz="2200" dirty="0"/>
              <a:t> y </a:t>
            </a:r>
            <a:r>
              <a:rPr lang="en-US" sz="2200" dirty="0" err="1"/>
              <a:t>contáctalos</a:t>
            </a:r>
            <a:r>
              <a:rPr lang="en-US" sz="2200" dirty="0"/>
              <a:t> con </a:t>
            </a:r>
            <a:r>
              <a:rPr lang="en-US" sz="2200" dirty="0" err="1"/>
              <a:t>esa</a:t>
            </a:r>
            <a:r>
              <a:rPr lang="en-US" sz="2200" dirty="0"/>
              <a:t> </a:t>
            </a:r>
            <a:r>
              <a:rPr lang="en-US" sz="2200" dirty="0" err="1"/>
              <a:t>frecuencia</a:t>
            </a:r>
            <a:r>
              <a:rPr lang="en-US" sz="2200" dirty="0"/>
              <a:t>.</a:t>
            </a:r>
          </a:p>
          <a:p>
            <a:endParaRPr lang="en-US" sz="2200" dirty="0"/>
          </a:p>
          <a:p>
            <a:r>
              <a:rPr lang="en-US" sz="2200" dirty="0" err="1"/>
              <a:t>Cuando</a:t>
            </a:r>
            <a:r>
              <a:rPr lang="en-US" sz="2200" dirty="0"/>
              <a:t> </a:t>
            </a:r>
            <a:r>
              <a:rPr lang="en-US" sz="2200" dirty="0" err="1"/>
              <a:t>hablen</a:t>
            </a:r>
            <a:r>
              <a:rPr lang="en-US" sz="2200" dirty="0"/>
              <a:t> por </a:t>
            </a:r>
            <a:r>
              <a:rPr lang="en-US" sz="2200" dirty="0" err="1"/>
              <a:t>teléfono</a:t>
            </a:r>
            <a:r>
              <a:rPr lang="en-US" sz="2200" dirty="0"/>
              <a:t> o </a:t>
            </a:r>
            <a:r>
              <a:rPr lang="en-US" sz="2200" dirty="0" err="1"/>
              <a:t>videollamada</a:t>
            </a:r>
            <a:r>
              <a:rPr lang="en-US" sz="2200" dirty="0"/>
              <a:t> </a:t>
            </a:r>
            <a:r>
              <a:rPr lang="en-US" sz="2200" dirty="0" err="1"/>
              <a:t>asegúrate</a:t>
            </a:r>
            <a:r>
              <a:rPr lang="en-US" sz="2200" dirty="0"/>
              <a:t> de </a:t>
            </a:r>
            <a:r>
              <a:rPr lang="en-US" sz="2200" dirty="0" err="1"/>
              <a:t>estar</a:t>
            </a:r>
            <a:r>
              <a:rPr lang="en-US" sz="2200" dirty="0"/>
              <a:t> </a:t>
            </a:r>
            <a:r>
              <a:rPr lang="en-US" sz="2200" dirty="0" err="1"/>
              <a:t>presente</a:t>
            </a:r>
            <a:r>
              <a:rPr lang="en-US" sz="2200" dirty="0"/>
              <a:t> y </a:t>
            </a:r>
            <a:r>
              <a:rPr lang="en-US" sz="2200" dirty="0" err="1"/>
              <a:t>enfocado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la </a:t>
            </a:r>
            <a:r>
              <a:rPr lang="en-US" sz="2200" dirty="0" err="1"/>
              <a:t>conversación</a:t>
            </a:r>
            <a:r>
              <a:rPr lang="en-US" sz="2200" dirty="0"/>
              <a:t> sin </a:t>
            </a:r>
            <a:r>
              <a:rPr lang="en-US" sz="2200" dirty="0" err="1"/>
              <a:t>distracciones</a:t>
            </a:r>
            <a:r>
              <a:rPr lang="en-US" sz="2200" dirty="0"/>
              <a:t>.</a:t>
            </a:r>
          </a:p>
          <a:p>
            <a:endParaRPr lang="en-US" sz="2200" dirty="0"/>
          </a:p>
          <a:p>
            <a:r>
              <a:rPr lang="en-US" sz="2200" dirty="0"/>
              <a:t>Las </a:t>
            </a:r>
            <a:r>
              <a:rPr lang="en-US" sz="2200" dirty="0" err="1"/>
              <a:t>videollamadas</a:t>
            </a:r>
            <a:r>
              <a:rPr lang="en-US" sz="2200" dirty="0"/>
              <a:t> </a:t>
            </a:r>
            <a:r>
              <a:rPr lang="en-US" sz="2200" dirty="0" err="1"/>
              <a:t>te</a:t>
            </a:r>
            <a:r>
              <a:rPr lang="en-US" sz="2200" dirty="0"/>
              <a:t> </a:t>
            </a:r>
            <a:r>
              <a:rPr lang="en-US" sz="2200" dirty="0" err="1"/>
              <a:t>permiten</a:t>
            </a:r>
            <a:r>
              <a:rPr lang="en-US" sz="2200" dirty="0"/>
              <a:t> </a:t>
            </a:r>
            <a:r>
              <a:rPr lang="en-US" sz="2200" dirty="0" err="1"/>
              <a:t>ver</a:t>
            </a:r>
            <a:r>
              <a:rPr lang="en-US" sz="2200" dirty="0"/>
              <a:t> a la persona y a </a:t>
            </a:r>
            <a:r>
              <a:rPr lang="en-US" sz="2200" dirty="0" err="1"/>
              <a:t>su</a:t>
            </a:r>
            <a:r>
              <a:rPr lang="en-US" sz="2200" dirty="0"/>
              <a:t> </a:t>
            </a:r>
            <a:r>
              <a:rPr lang="en-US" sz="2200" dirty="0" err="1"/>
              <a:t>entorno</a:t>
            </a:r>
            <a:r>
              <a:rPr lang="en-US" sz="2200" dirty="0"/>
              <a:t>. ¿Se </a:t>
            </a:r>
            <a:r>
              <a:rPr lang="en-US" sz="2200" dirty="0" err="1"/>
              <a:t>están</a:t>
            </a:r>
            <a:r>
              <a:rPr lang="en-US" sz="2200" dirty="0"/>
              <a:t> </a:t>
            </a:r>
            <a:r>
              <a:rPr lang="en-US" sz="2200" dirty="0" err="1"/>
              <a:t>cuidando</a:t>
            </a:r>
            <a:r>
              <a:rPr lang="en-US" sz="2200" dirty="0"/>
              <a:t> a </a:t>
            </a:r>
            <a:r>
              <a:rPr lang="en-US" sz="2200" dirty="0" err="1"/>
              <a:t>ellos</a:t>
            </a:r>
            <a:r>
              <a:rPr lang="en-US" sz="2200" dirty="0"/>
              <a:t> </a:t>
            </a:r>
            <a:r>
              <a:rPr lang="en-US" sz="2200" dirty="0" err="1"/>
              <a:t>mismos</a:t>
            </a:r>
            <a:r>
              <a:rPr lang="en-US" sz="2200" dirty="0"/>
              <a:t> y a </a:t>
            </a:r>
            <a:r>
              <a:rPr lang="en-US" sz="2200" dirty="0" err="1"/>
              <a:t>su</a:t>
            </a:r>
            <a:r>
              <a:rPr lang="en-US" sz="2200" dirty="0"/>
              <a:t> </a:t>
            </a:r>
            <a:r>
              <a:rPr lang="en-US" sz="2200" dirty="0" err="1"/>
              <a:t>entorno</a:t>
            </a:r>
            <a:r>
              <a:rPr lang="en-US" sz="2200" dirty="0"/>
              <a:t>? ¿</a:t>
            </a:r>
            <a:r>
              <a:rPr lang="en-US" sz="2200" dirty="0" err="1"/>
              <a:t>Pueden</a:t>
            </a:r>
            <a:r>
              <a:rPr lang="en-US" sz="2200" dirty="0"/>
              <a:t> </a:t>
            </a:r>
            <a:r>
              <a:rPr lang="en-US" sz="2200" dirty="0" err="1"/>
              <a:t>enfocarse</a:t>
            </a:r>
            <a:r>
              <a:rPr lang="en-US" sz="2200" dirty="0"/>
              <a:t> de </a:t>
            </a:r>
            <a:r>
              <a:rPr lang="en-US" sz="2200" dirty="0" err="1"/>
              <a:t>manera</a:t>
            </a:r>
            <a:r>
              <a:rPr lang="en-US" sz="2200" dirty="0"/>
              <a:t> </a:t>
            </a:r>
            <a:r>
              <a:rPr lang="en-US" sz="2200" dirty="0" err="1"/>
              <a:t>calmada</a:t>
            </a:r>
            <a:r>
              <a:rPr lang="en-US" sz="2200" dirty="0"/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B48B99-53CF-8147-9A87-0D65E7176F50}"/>
              </a:ext>
            </a:extLst>
          </p:cNvPr>
          <p:cNvSpPr txBox="1"/>
          <p:nvPr/>
        </p:nvSpPr>
        <p:spPr>
          <a:xfrm>
            <a:off x="457199" y="2141401"/>
            <a:ext cx="1127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dirty="0">
                <a:solidFill>
                  <a:srgbClr val="7A68AE"/>
                </a:solidFill>
              </a:rPr>
              <a:t>Lo </a:t>
            </a:r>
            <a:r>
              <a:rPr lang="en-US" sz="2600" b="1" i="1" dirty="0" err="1">
                <a:solidFill>
                  <a:srgbClr val="7A68AE"/>
                </a:solidFill>
              </a:rPr>
              <a:t>más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importante</a:t>
            </a:r>
            <a:r>
              <a:rPr lang="en-US" sz="2600" b="1" i="1" dirty="0">
                <a:solidFill>
                  <a:srgbClr val="7A68AE"/>
                </a:solidFill>
              </a:rPr>
              <a:t> para </a:t>
            </a:r>
            <a:r>
              <a:rPr lang="en-US" sz="2600" b="1" i="1" dirty="0" err="1">
                <a:solidFill>
                  <a:srgbClr val="7A68AE"/>
                </a:solidFill>
              </a:rPr>
              <a:t>mantener</a:t>
            </a:r>
            <a:r>
              <a:rPr lang="en-US" sz="2600" b="1" i="1" dirty="0">
                <a:solidFill>
                  <a:srgbClr val="7A68AE"/>
                </a:solidFill>
              </a:rPr>
              <a:t> una </a:t>
            </a:r>
            <a:r>
              <a:rPr lang="en-US" sz="2600" b="1" i="1" dirty="0" err="1">
                <a:solidFill>
                  <a:srgbClr val="7A68AE"/>
                </a:solidFill>
              </a:rPr>
              <a:t>conexión</a:t>
            </a:r>
            <a:r>
              <a:rPr lang="en-US" sz="2600" b="1" i="1" dirty="0">
                <a:solidFill>
                  <a:srgbClr val="7A68AE"/>
                </a:solidFill>
              </a:rPr>
              <a:t> social a </a:t>
            </a:r>
            <a:r>
              <a:rPr lang="en-US" sz="2600" b="1" i="1" dirty="0" err="1">
                <a:solidFill>
                  <a:srgbClr val="7A68AE"/>
                </a:solidFill>
              </a:rPr>
              <a:t>pesar</a:t>
            </a:r>
            <a:r>
              <a:rPr lang="en-US" sz="2600" b="1" i="1" dirty="0">
                <a:solidFill>
                  <a:srgbClr val="7A68AE"/>
                </a:solidFill>
              </a:rPr>
              <a:t> del </a:t>
            </a:r>
            <a:r>
              <a:rPr lang="en-US" sz="2600" b="1" i="1" dirty="0" err="1">
                <a:solidFill>
                  <a:srgbClr val="7A68AE"/>
                </a:solidFill>
              </a:rPr>
              <a:t>distanciamiento</a:t>
            </a:r>
            <a:r>
              <a:rPr lang="en-US" sz="2600" b="1" i="1" dirty="0">
                <a:solidFill>
                  <a:srgbClr val="7A68AE"/>
                </a:solidFill>
              </a:rPr>
              <a:t> social es </a:t>
            </a:r>
            <a:r>
              <a:rPr lang="en-US" sz="2600" b="1" i="1" dirty="0" err="1">
                <a:solidFill>
                  <a:srgbClr val="7A68AE"/>
                </a:solidFill>
              </a:rPr>
              <a:t>tener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contacto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constante</a:t>
            </a:r>
            <a:r>
              <a:rPr lang="en-US" sz="2600" b="1" i="1" dirty="0">
                <a:solidFill>
                  <a:srgbClr val="7A68AE"/>
                </a:solidFill>
              </a:rPr>
              <a:t> y de </a:t>
            </a:r>
            <a:r>
              <a:rPr lang="en-US" sz="2600" b="1" i="1" dirty="0" err="1">
                <a:solidFill>
                  <a:srgbClr val="7A68AE"/>
                </a:solidFill>
              </a:rPr>
              <a:t>alta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calidad</a:t>
            </a:r>
            <a:r>
              <a:rPr lang="en-US" sz="2600" b="1" i="1" dirty="0">
                <a:solidFill>
                  <a:srgbClr val="7A68AE"/>
                </a:solidFill>
              </a:rPr>
              <a:t>.</a:t>
            </a:r>
            <a:endParaRPr lang="en-US" sz="2700" b="1" dirty="0">
              <a:solidFill>
                <a:srgbClr val="7A68A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D7BD1C-F7E9-A64D-A1D6-A5E30A8C5499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A944C1-9783-1F42-B87A-461C146CF968}"/>
              </a:ext>
            </a:extLst>
          </p:cNvPr>
          <p:cNvSpPr txBox="1"/>
          <p:nvPr/>
        </p:nvSpPr>
        <p:spPr>
          <a:xfrm>
            <a:off x="370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ASK          </a:t>
            </a:r>
            <a:r>
              <a:rPr lang="en-US" b="1" dirty="0">
                <a:solidFill>
                  <a:srgbClr val="FFFF00"/>
                </a:solidFill>
              </a:rPr>
              <a:t>2. BE THERE          </a:t>
            </a:r>
            <a:r>
              <a:rPr lang="en-US" dirty="0"/>
              <a:t>3. KEEP THEM SAFE          4. HELP THEM CONNECT          5. FOLLOW UP </a:t>
            </a:r>
          </a:p>
        </p:txBody>
      </p:sp>
    </p:spTree>
    <p:extLst>
      <p:ext uri="{BB962C8B-B14F-4D97-AF65-F5344CB8AC3E}">
        <p14:creationId xmlns:p14="http://schemas.microsoft.com/office/powerpoint/2010/main" val="1434782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2677"/>
            <a:ext cx="9144000" cy="1015663"/>
          </a:xfrm>
        </p:spPr>
        <p:txBody>
          <a:bodyPr>
            <a:normAutofit/>
          </a:bodyPr>
          <a:lstStyle/>
          <a:p>
            <a:r>
              <a:rPr lang="es-ES_tradnl" b="1" noProof="0" dirty="0">
                <a:solidFill>
                  <a:srgbClr val="7A68AE"/>
                </a:solidFill>
                <a:latin typeface="+mn-lt"/>
              </a:rPr>
              <a:t>3. PROTEGER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1751617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No </a:t>
            </a:r>
            <a:r>
              <a:rPr lang="en-US" sz="4400" b="1" dirty="0" err="1"/>
              <a:t>prometas</a:t>
            </a:r>
            <a:r>
              <a:rPr lang="en-US" sz="4400" b="1" dirty="0"/>
              <a:t> </a:t>
            </a:r>
            <a:r>
              <a:rPr lang="en-US" sz="4400" b="1" dirty="0" err="1"/>
              <a:t>confidencialidad</a:t>
            </a:r>
            <a:r>
              <a:rPr lang="en-US" sz="4400" b="1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4A050B-002B-E54D-AFEC-F17B4ED0253E}"/>
              </a:ext>
            </a:extLst>
          </p:cNvPr>
          <p:cNvSpPr txBox="1"/>
          <p:nvPr/>
        </p:nvSpPr>
        <p:spPr>
          <a:xfrm>
            <a:off x="1070976" y="3041057"/>
            <a:ext cx="10359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 </a:t>
            </a:r>
            <a:r>
              <a:rPr lang="en-US" sz="2400" dirty="0" err="1"/>
              <a:t>descubres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la persona </a:t>
            </a:r>
            <a:r>
              <a:rPr lang="en-US" sz="2400" dirty="0" err="1"/>
              <a:t>está</a:t>
            </a:r>
            <a:r>
              <a:rPr lang="en-US" sz="2400" dirty="0"/>
              <a:t> </a:t>
            </a:r>
            <a:r>
              <a:rPr lang="en-US" sz="2400" dirty="0" err="1"/>
              <a:t>seriamente</a:t>
            </a:r>
            <a:r>
              <a:rPr lang="en-US" sz="2400" dirty="0"/>
              <a:t> </a:t>
            </a:r>
            <a:r>
              <a:rPr lang="en-US" sz="2400" dirty="0" err="1"/>
              <a:t>considerando</a:t>
            </a:r>
            <a:r>
              <a:rPr lang="en-US" sz="2400" dirty="0"/>
              <a:t> </a:t>
            </a:r>
            <a:r>
              <a:rPr lang="en-US" sz="2400" dirty="0" err="1"/>
              <a:t>suicidarse</a:t>
            </a:r>
            <a:r>
              <a:rPr lang="en-US" sz="2400" dirty="0"/>
              <a:t>, </a:t>
            </a:r>
            <a:r>
              <a:rPr lang="en-US" sz="2400" dirty="0" err="1"/>
              <a:t>trata</a:t>
            </a:r>
            <a:r>
              <a:rPr lang="en-US" sz="2400" dirty="0"/>
              <a:t> de </a:t>
            </a:r>
            <a:r>
              <a:rPr lang="en-US" sz="2400" dirty="0" err="1"/>
              <a:t>averiguar</a:t>
            </a:r>
            <a:r>
              <a:rPr lang="en-US" sz="2400" dirty="0"/>
              <a:t> </a:t>
            </a:r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están</a:t>
            </a:r>
            <a:r>
              <a:rPr lang="en-US" sz="2400" dirty="0"/>
              <a:t> </a:t>
            </a:r>
            <a:r>
              <a:rPr lang="en-US" sz="2400" dirty="0" err="1"/>
              <a:t>pensando</a:t>
            </a:r>
            <a:r>
              <a:rPr lang="en-US" sz="2400" dirty="0"/>
              <a:t> </a:t>
            </a:r>
            <a:r>
              <a:rPr lang="en-US" sz="2400" dirty="0" err="1"/>
              <a:t>hacerlo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Recuerda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estás</a:t>
            </a:r>
            <a:r>
              <a:rPr lang="en-US" sz="2400" dirty="0"/>
              <a:t> </a:t>
            </a:r>
            <a:r>
              <a:rPr lang="en-US" sz="2400" dirty="0" err="1"/>
              <a:t>tratando</a:t>
            </a:r>
            <a:r>
              <a:rPr lang="en-US" sz="2400" dirty="0"/>
              <a:t> de </a:t>
            </a:r>
            <a:r>
              <a:rPr lang="en-US" sz="2400" dirty="0" err="1"/>
              <a:t>salvarle</a:t>
            </a:r>
            <a:r>
              <a:rPr lang="en-US" sz="2400" dirty="0"/>
              <a:t> la </a:t>
            </a:r>
            <a:r>
              <a:rPr lang="en-US" sz="2400" dirty="0" err="1"/>
              <a:t>vida</a:t>
            </a:r>
            <a:r>
              <a:rPr lang="en-US" sz="2400" dirty="0"/>
              <a:t> y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llegar</a:t>
            </a:r>
            <a:r>
              <a:rPr lang="en-US" sz="2400" dirty="0"/>
              <a:t> a </a:t>
            </a:r>
            <a:r>
              <a:rPr lang="en-US" sz="2400" dirty="0" err="1"/>
              <a:t>sentir</a:t>
            </a:r>
            <a:r>
              <a:rPr lang="en-US" sz="2400" dirty="0"/>
              <a:t> </a:t>
            </a:r>
            <a:r>
              <a:rPr lang="en-US" sz="2400" dirty="0" err="1"/>
              <a:t>emociones</a:t>
            </a:r>
            <a:r>
              <a:rPr lang="en-US" sz="2400" dirty="0"/>
              <a:t> </a:t>
            </a:r>
            <a:r>
              <a:rPr lang="en-US" sz="2400" dirty="0" err="1"/>
              <a:t>negativas</a:t>
            </a:r>
            <a:r>
              <a:rPr lang="en-US" sz="2400" dirty="0"/>
              <a:t> </a:t>
            </a:r>
            <a:r>
              <a:rPr lang="en-US" sz="2400" dirty="0" err="1"/>
              <a:t>hacia</a:t>
            </a:r>
            <a:r>
              <a:rPr lang="en-US" sz="2400" dirty="0"/>
              <a:t> </a:t>
            </a:r>
            <a:r>
              <a:rPr lang="en-US" sz="2400" dirty="0" err="1"/>
              <a:t>ti</a:t>
            </a:r>
            <a:r>
              <a:rPr lang="en-US" sz="2400" dirty="0"/>
              <a:t>, </a:t>
            </a:r>
            <a:r>
              <a:rPr lang="en-US" sz="2400" dirty="0" err="1"/>
              <a:t>pero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vez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esté</a:t>
            </a:r>
            <a:r>
              <a:rPr lang="en-US" sz="2400" dirty="0"/>
              <a:t> a salvo </a:t>
            </a:r>
            <a:r>
              <a:rPr lang="en-US" sz="2400" dirty="0" err="1"/>
              <a:t>habrá</a:t>
            </a:r>
            <a:r>
              <a:rPr lang="en-US" sz="2400" dirty="0"/>
              <a:t> </a:t>
            </a:r>
            <a:r>
              <a:rPr lang="en-US" sz="2400" dirty="0" err="1"/>
              <a:t>tiempo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mejorar</a:t>
            </a:r>
            <a:r>
              <a:rPr lang="en-US" sz="2400" dirty="0"/>
              <a:t> la </a:t>
            </a:r>
            <a:r>
              <a:rPr lang="en-US" sz="2400" dirty="0" err="1"/>
              <a:t>relación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C34680-1EF2-5642-9BA5-10A98F084F49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AF7BC9-8B59-5E40-A1FD-EBACCF839DE1}"/>
              </a:ext>
            </a:extLst>
          </p:cNvPr>
          <p:cNvSpPr txBox="1"/>
          <p:nvPr/>
        </p:nvSpPr>
        <p:spPr>
          <a:xfrm>
            <a:off x="-744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PREGUNTAR    2. ESTAR PRESENTE    </a:t>
            </a:r>
            <a:r>
              <a:rPr lang="en-US" b="1" dirty="0">
                <a:solidFill>
                  <a:srgbClr val="FFFF00"/>
                </a:solidFill>
              </a:rPr>
              <a:t>3. PROTEGER    </a:t>
            </a:r>
            <a:r>
              <a:rPr lang="en-US" dirty="0"/>
              <a:t>4. AYUDARLOS A RELACIONARSE    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3431797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1560141"/>
            <a:ext cx="10668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42900">
              <a:buFont typeface="Arial" panose="020B0604020202020204" pitchFamily="34" charset="0"/>
              <a:buChar char="•"/>
            </a:pPr>
            <a:r>
              <a:rPr lang="en-US" sz="2400" dirty="0"/>
              <a:t>Con </a:t>
            </a:r>
            <a:r>
              <a:rPr lang="en-US" sz="2400" dirty="0" err="1"/>
              <a:t>gentileza</a:t>
            </a:r>
            <a:r>
              <a:rPr lang="en-US" sz="2400" dirty="0"/>
              <a:t>, </a:t>
            </a:r>
            <a:r>
              <a:rPr lang="en-US" sz="2400" dirty="0" err="1"/>
              <a:t>pregúntale</a:t>
            </a:r>
            <a:r>
              <a:rPr lang="en-US" sz="2400" dirty="0"/>
              <a:t> </a:t>
            </a:r>
            <a:r>
              <a:rPr lang="en-US" sz="2400" dirty="0" err="1"/>
              <a:t>cuál</a:t>
            </a:r>
            <a:r>
              <a:rPr lang="en-US" sz="2400" dirty="0"/>
              <a:t> </a:t>
            </a:r>
            <a:r>
              <a:rPr lang="en-US" sz="2400" dirty="0" err="1"/>
              <a:t>es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plan: ¿</a:t>
            </a:r>
            <a:r>
              <a:rPr lang="en-US" sz="2400" dirty="0" err="1"/>
              <a:t>cuándo</a:t>
            </a:r>
            <a:r>
              <a:rPr lang="en-US" sz="2400" dirty="0"/>
              <a:t> y </a:t>
            </a:r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planean</a:t>
            </a:r>
            <a:r>
              <a:rPr lang="en-US" sz="2400" dirty="0"/>
              <a:t> </a:t>
            </a:r>
            <a:r>
              <a:rPr lang="en-US" sz="2400" dirty="0" err="1"/>
              <a:t>hacerlo</a:t>
            </a:r>
            <a:r>
              <a:rPr lang="en-US" sz="2400" dirty="0"/>
              <a:t>? ¿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pasó</a:t>
            </a:r>
            <a:r>
              <a:rPr lang="en-US" sz="2400" dirty="0"/>
              <a:t> la </a:t>
            </a:r>
            <a:r>
              <a:rPr lang="en-US" sz="2400" dirty="0" err="1"/>
              <a:t>última</a:t>
            </a:r>
            <a:r>
              <a:rPr lang="en-US" sz="2400" dirty="0"/>
              <a:t> </a:t>
            </a:r>
            <a:r>
              <a:rPr lang="en-US" sz="2400" dirty="0" err="1"/>
              <a:t>vez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tuvieron</a:t>
            </a:r>
            <a:r>
              <a:rPr lang="en-US" sz="2400" dirty="0"/>
              <a:t>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tipo</a:t>
            </a:r>
            <a:r>
              <a:rPr lang="en-US" sz="2400" dirty="0"/>
              <a:t> de </a:t>
            </a:r>
            <a:r>
              <a:rPr lang="en-US" sz="2400" dirty="0" err="1"/>
              <a:t>pensamientos</a:t>
            </a:r>
            <a:r>
              <a:rPr lang="en-US" sz="2400" dirty="0"/>
              <a:t> o planes? </a:t>
            </a:r>
          </a:p>
          <a:p>
            <a:pPr marL="11113"/>
            <a:endParaRPr lang="en-US" sz="2400" dirty="0"/>
          </a:p>
          <a:p>
            <a:pPr marL="354013" indent="-342900">
              <a:buFont typeface="Arial" panose="020B0604020202020204" pitchFamily="34" charset="0"/>
              <a:buChar char="•"/>
            </a:pPr>
            <a:r>
              <a:rPr lang="en-US" sz="2400" dirty="0"/>
              <a:t>Si </a:t>
            </a:r>
            <a:r>
              <a:rPr lang="en-US" sz="2400" dirty="0" err="1"/>
              <a:t>su</a:t>
            </a:r>
            <a:r>
              <a:rPr lang="en-US" sz="2400" dirty="0"/>
              <a:t> plan </a:t>
            </a:r>
            <a:r>
              <a:rPr lang="en-US" sz="2400" dirty="0" err="1"/>
              <a:t>involucra</a:t>
            </a:r>
            <a:r>
              <a:rPr lang="en-US" sz="2400" dirty="0"/>
              <a:t> </a:t>
            </a:r>
            <a:r>
              <a:rPr lang="en-US" sz="2400" dirty="0" err="1"/>
              <a:t>drogas</a:t>
            </a:r>
            <a:r>
              <a:rPr lang="en-US" sz="2400" dirty="0"/>
              <a:t> o </a:t>
            </a:r>
            <a:r>
              <a:rPr lang="en-US" sz="2400" dirty="0" err="1"/>
              <a:t>algún</a:t>
            </a:r>
            <a:r>
              <a:rPr lang="en-US" sz="2400" dirty="0"/>
              <a:t> </a:t>
            </a:r>
            <a:r>
              <a:rPr lang="en-US" sz="2400" dirty="0" err="1"/>
              <a:t>otro</a:t>
            </a:r>
            <a:r>
              <a:rPr lang="en-US" sz="2400" dirty="0"/>
              <a:t> </a:t>
            </a:r>
            <a:r>
              <a:rPr lang="en-US" sz="2400" dirty="0" err="1"/>
              <a:t>instrumento</a:t>
            </a:r>
            <a:r>
              <a:rPr lang="en-US" sz="2400" dirty="0"/>
              <a:t>, </a:t>
            </a:r>
            <a:r>
              <a:rPr lang="en-US" sz="2400" dirty="0" err="1"/>
              <a:t>dile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quisieras</a:t>
            </a:r>
            <a:r>
              <a:rPr lang="en-US" sz="2400" dirty="0"/>
              <a:t> </a:t>
            </a:r>
            <a:r>
              <a:rPr lang="en-US" sz="2400" dirty="0" err="1"/>
              <a:t>tenerlo</a:t>
            </a:r>
            <a:r>
              <a:rPr lang="en-US" sz="2400" dirty="0"/>
              <a:t> y </a:t>
            </a:r>
            <a:r>
              <a:rPr lang="en-US" sz="2400" dirty="0" err="1"/>
              <a:t>guardárselo</a:t>
            </a:r>
            <a:r>
              <a:rPr lang="en-US" sz="2400" dirty="0"/>
              <a:t> hasta </a:t>
            </a:r>
            <a:r>
              <a:rPr lang="en-US" sz="2400" dirty="0" err="1"/>
              <a:t>que</a:t>
            </a:r>
            <a:r>
              <a:rPr lang="en-US" sz="2400" dirty="0"/>
              <a:t> se </a:t>
            </a:r>
            <a:r>
              <a:rPr lang="en-US" sz="2400" dirty="0" err="1"/>
              <a:t>sienta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seguro</a:t>
            </a:r>
            <a:r>
              <a:rPr lang="en-US" sz="2400" dirty="0"/>
              <a:t>.</a:t>
            </a:r>
          </a:p>
          <a:p>
            <a:pPr marL="11113"/>
            <a:endParaRPr lang="en-US" sz="2400" dirty="0"/>
          </a:p>
          <a:p>
            <a:pPr marL="354013" indent="-342900">
              <a:buFont typeface="Arial" panose="020B0604020202020204" pitchFamily="34" charset="0"/>
              <a:buChar char="•"/>
            </a:pPr>
            <a:r>
              <a:rPr lang="en-US" sz="2400" dirty="0"/>
              <a:t>Si hay un </a:t>
            </a:r>
            <a:r>
              <a:rPr lang="en-US" sz="2400" dirty="0" err="1"/>
              <a:t>armas</a:t>
            </a:r>
            <a:r>
              <a:rPr lang="en-US" sz="2400" dirty="0"/>
              <a:t> de </a:t>
            </a:r>
            <a:r>
              <a:rPr lang="en-US" sz="2400" dirty="0" err="1"/>
              <a:t>fuego</a:t>
            </a:r>
            <a:r>
              <a:rPr lang="en-US" sz="2400" dirty="0"/>
              <a:t> </a:t>
            </a:r>
            <a:r>
              <a:rPr lang="en-US" sz="2400" dirty="0" err="1"/>
              <a:t>involucrada</a:t>
            </a:r>
            <a:r>
              <a:rPr lang="en-US" sz="2400" dirty="0"/>
              <a:t>, </a:t>
            </a:r>
            <a:r>
              <a:rPr lang="en-US" sz="2400" dirty="0" err="1"/>
              <a:t>posiblemente</a:t>
            </a:r>
            <a:r>
              <a:rPr lang="en-US" sz="2400" dirty="0"/>
              <a:t> </a:t>
            </a:r>
            <a:r>
              <a:rPr lang="en-US" sz="2400" dirty="0" err="1"/>
              <a:t>tengas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alejar</a:t>
            </a:r>
            <a:r>
              <a:rPr lang="en-US" sz="2400" dirty="0"/>
              <a:t> a la persona del </a:t>
            </a:r>
            <a:r>
              <a:rPr lang="en-US" sz="2400" dirty="0" err="1"/>
              <a:t>sitio</a:t>
            </a:r>
            <a:r>
              <a:rPr lang="en-US" sz="2400" dirty="0"/>
              <a:t> </a:t>
            </a:r>
            <a:r>
              <a:rPr lang="en-US" sz="2400" dirty="0" err="1"/>
              <a:t>adonde</a:t>
            </a:r>
            <a:r>
              <a:rPr lang="en-US" sz="2400" dirty="0"/>
              <a:t> se </a:t>
            </a:r>
            <a:r>
              <a:rPr lang="en-US" sz="2400" dirty="0" err="1"/>
              <a:t>encuentra</a:t>
            </a:r>
            <a:r>
              <a:rPr lang="en-US" sz="2400" dirty="0"/>
              <a:t> el </a:t>
            </a:r>
            <a:r>
              <a:rPr lang="en-US" sz="2400" dirty="0" err="1"/>
              <a:t>arma</a:t>
            </a:r>
            <a:r>
              <a:rPr lang="en-US" sz="2400" dirty="0"/>
              <a:t>. </a:t>
            </a:r>
            <a:r>
              <a:rPr lang="en-US" sz="2400" dirty="0" err="1"/>
              <a:t>Sugiérele</a:t>
            </a:r>
            <a:r>
              <a:rPr lang="en-US" sz="2400" dirty="0"/>
              <a:t> </a:t>
            </a:r>
            <a:r>
              <a:rPr lang="en-US" sz="2400" dirty="0" err="1"/>
              <a:t>ir</a:t>
            </a:r>
            <a:r>
              <a:rPr lang="en-US" sz="2400" dirty="0"/>
              <a:t> a </a:t>
            </a:r>
            <a:r>
              <a:rPr lang="en-US" sz="2400" dirty="0" err="1"/>
              <a:t>caminar</a:t>
            </a:r>
            <a:r>
              <a:rPr lang="en-US" sz="2400" dirty="0"/>
              <a:t> o </a:t>
            </a:r>
            <a:r>
              <a:rPr lang="en-US" sz="2400" dirty="0" err="1"/>
              <a:t>por</a:t>
            </a:r>
            <a:r>
              <a:rPr lang="en-US" sz="2400" dirty="0"/>
              <a:t> un café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mientras</a:t>
            </a:r>
            <a:r>
              <a:rPr lang="en-US" sz="2400" dirty="0"/>
              <a:t> </a:t>
            </a:r>
            <a:r>
              <a:rPr lang="en-US" sz="2400" dirty="0" err="1"/>
              <a:t>tanto</a:t>
            </a:r>
            <a:r>
              <a:rPr lang="en-US" sz="2400" dirty="0"/>
              <a:t> </a:t>
            </a:r>
            <a:r>
              <a:rPr lang="en-US" sz="2400" dirty="0" err="1"/>
              <a:t>alguien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pueda</a:t>
            </a:r>
            <a:r>
              <a:rPr lang="en-US" sz="2400" dirty="0"/>
              <a:t> </a:t>
            </a:r>
            <a:r>
              <a:rPr lang="en-US" sz="2400" dirty="0" err="1"/>
              <a:t>ir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el </a:t>
            </a:r>
            <a:r>
              <a:rPr lang="en-US" sz="2400" dirty="0" err="1"/>
              <a:t>arma</a:t>
            </a:r>
            <a:r>
              <a:rPr lang="en-US" sz="2400" dirty="0"/>
              <a:t>.</a:t>
            </a:r>
          </a:p>
          <a:p>
            <a:pPr marL="354013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54013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Sugiérele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los dos </a:t>
            </a:r>
            <a:r>
              <a:rPr lang="en-US" sz="2400" dirty="0" err="1"/>
              <a:t>juntos</a:t>
            </a:r>
            <a:r>
              <a:rPr lang="en-US" sz="2400" dirty="0"/>
              <a:t> </a:t>
            </a:r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llamar</a:t>
            </a:r>
            <a:r>
              <a:rPr lang="en-US" sz="2400" dirty="0"/>
              <a:t> o </a:t>
            </a:r>
            <a:r>
              <a:rPr lang="en-US" sz="2400" dirty="0" err="1"/>
              <a:t>mandar</a:t>
            </a:r>
            <a:r>
              <a:rPr lang="en-US" sz="2400" dirty="0"/>
              <a:t> un </a:t>
            </a:r>
            <a:r>
              <a:rPr lang="en-US" sz="2400" dirty="0" err="1"/>
              <a:t>mensaje</a:t>
            </a:r>
            <a:r>
              <a:rPr lang="en-US" sz="2400" dirty="0"/>
              <a:t> a la </a:t>
            </a:r>
            <a:r>
              <a:rPr lang="en-US" sz="2400" dirty="0" err="1"/>
              <a:t>Línea</a:t>
            </a:r>
            <a:r>
              <a:rPr lang="en-US" sz="2400" dirty="0"/>
              <a:t> de </a:t>
            </a:r>
            <a:r>
              <a:rPr lang="en-US" sz="2400" dirty="0" err="1"/>
              <a:t>prevención</a:t>
            </a:r>
            <a:r>
              <a:rPr lang="en-US" sz="2400" dirty="0"/>
              <a:t> de </a:t>
            </a:r>
            <a:r>
              <a:rPr lang="en-US" sz="2400" dirty="0" err="1"/>
              <a:t>suicidio</a:t>
            </a:r>
            <a:r>
              <a:rPr lang="en-US" sz="2400" dirty="0"/>
              <a:t>, u </a:t>
            </a:r>
            <a:r>
              <a:rPr lang="en-US" sz="2400" dirty="0" err="1"/>
              <a:t>ofrece</a:t>
            </a:r>
            <a:r>
              <a:rPr lang="en-US" sz="2400" dirty="0"/>
              <a:t> </a:t>
            </a:r>
            <a:r>
              <a:rPr lang="en-US" sz="2400" dirty="0" err="1"/>
              <a:t>llamar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él</a:t>
            </a:r>
            <a:r>
              <a:rPr lang="en-US" sz="2400" dirty="0"/>
              <a:t>/</a:t>
            </a:r>
            <a:r>
              <a:rPr lang="en-US" sz="2400" dirty="0" err="1"/>
              <a:t>ella</a:t>
            </a:r>
            <a:r>
              <a:rPr lang="en-US" sz="2400" dirty="0"/>
              <a:t> (con </a:t>
            </a:r>
            <a:r>
              <a:rPr lang="en-US" sz="2400" dirty="0" err="1"/>
              <a:t>él</a:t>
            </a:r>
            <a:r>
              <a:rPr lang="en-US" sz="2400" dirty="0"/>
              <a:t>/</a:t>
            </a:r>
            <a:r>
              <a:rPr lang="en-US" sz="2400" dirty="0" err="1"/>
              <a:t>ella</a:t>
            </a:r>
            <a:r>
              <a:rPr lang="en-US" sz="2400" dirty="0"/>
              <a:t> </a:t>
            </a:r>
            <a:r>
              <a:rPr lang="en-US" sz="2400" dirty="0" err="1"/>
              <a:t>presente</a:t>
            </a:r>
            <a:r>
              <a:rPr lang="en-US" sz="2400" dirty="0"/>
              <a:t>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AFD572-8E12-C247-A922-BBAA7090036E}"/>
              </a:ext>
            </a:extLst>
          </p:cNvPr>
          <p:cNvSpPr txBox="1"/>
          <p:nvPr/>
        </p:nvSpPr>
        <p:spPr>
          <a:xfrm>
            <a:off x="762000" y="466652"/>
            <a:ext cx="1066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rgbClr val="7A68AE"/>
                </a:solidFill>
              </a:rPr>
              <a:t>Continúa</a:t>
            </a:r>
            <a:r>
              <a:rPr lang="en-US" sz="2800" b="1" i="1" dirty="0">
                <a:solidFill>
                  <a:srgbClr val="7A68AE"/>
                </a:solidFill>
              </a:rPr>
              <a:t> con los </a:t>
            </a:r>
            <a:r>
              <a:rPr lang="en-US" sz="2800" b="1" i="1" dirty="0" err="1">
                <a:solidFill>
                  <a:srgbClr val="7A68AE"/>
                </a:solidFill>
              </a:rPr>
              <a:t>lineamientos</a:t>
            </a:r>
            <a:r>
              <a:rPr lang="en-US" sz="2800" b="1" i="1" dirty="0">
                <a:solidFill>
                  <a:srgbClr val="7A68AE"/>
                </a:solidFill>
              </a:rPr>
              <a:t> de PREGUNTAR. </a:t>
            </a:r>
          </a:p>
          <a:p>
            <a:pPr algn="ctr"/>
            <a:r>
              <a:rPr lang="en-US" sz="2800" b="1" i="1" dirty="0">
                <a:solidFill>
                  <a:srgbClr val="7A68AE"/>
                </a:solidFill>
              </a:rPr>
              <a:t>No </a:t>
            </a:r>
            <a:r>
              <a:rPr lang="en-US" sz="2800" b="1" i="1" dirty="0" err="1">
                <a:solidFill>
                  <a:srgbClr val="7A68AE"/>
                </a:solidFill>
              </a:rPr>
              <a:t>menosprecies</a:t>
            </a:r>
            <a:r>
              <a:rPr lang="en-US" sz="2800" b="1" i="1" dirty="0">
                <a:solidFill>
                  <a:srgbClr val="7A68AE"/>
                </a:solidFill>
              </a:rPr>
              <a:t>, </a:t>
            </a:r>
            <a:r>
              <a:rPr lang="en-US" sz="2800" b="1" i="1" dirty="0" err="1">
                <a:solidFill>
                  <a:srgbClr val="7A68AE"/>
                </a:solidFill>
              </a:rPr>
              <a:t>contradigas</a:t>
            </a:r>
            <a:r>
              <a:rPr lang="en-US" sz="2800" b="1" i="1" dirty="0">
                <a:solidFill>
                  <a:srgbClr val="7A68AE"/>
                </a:solidFill>
              </a:rPr>
              <a:t> o </a:t>
            </a:r>
            <a:r>
              <a:rPr lang="en-US" sz="2800" b="1" i="1" dirty="0" err="1">
                <a:solidFill>
                  <a:srgbClr val="7A68AE"/>
                </a:solidFill>
              </a:rPr>
              <a:t>discutas</a:t>
            </a:r>
            <a:r>
              <a:rPr lang="en-US" sz="2800" b="1" i="1" dirty="0">
                <a:solidFill>
                  <a:srgbClr val="7A68AE"/>
                </a:solidFill>
              </a:rPr>
              <a:t> con la persona</a:t>
            </a:r>
            <a:r>
              <a:rPr lang="en-US" sz="2200" b="1" i="1" dirty="0">
                <a:solidFill>
                  <a:srgbClr val="7A68AE"/>
                </a:solidFill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14E0D5-D0D6-C046-B027-C6A5E0EA67AF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FE5821-3788-4C4C-A406-05F0ACD5C02E}"/>
              </a:ext>
            </a:extLst>
          </p:cNvPr>
          <p:cNvSpPr txBox="1"/>
          <p:nvPr/>
        </p:nvSpPr>
        <p:spPr>
          <a:xfrm>
            <a:off x="-744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PREGUNTAR    2. ESTAR PRESENTE    </a:t>
            </a:r>
            <a:r>
              <a:rPr lang="en-US" b="1" dirty="0">
                <a:solidFill>
                  <a:srgbClr val="FFFF00"/>
                </a:solidFill>
              </a:rPr>
              <a:t>3. PROTEGER    </a:t>
            </a:r>
            <a:r>
              <a:rPr lang="en-US" dirty="0"/>
              <a:t>4. AYUDARLOS A RELACIONARSE    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3987607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1907737"/>
            <a:ext cx="10668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err="1"/>
              <a:t>Házle</a:t>
            </a:r>
            <a:r>
              <a:rPr lang="en-US" sz="2300" dirty="0"/>
              <a:t> saber </a:t>
            </a:r>
            <a:r>
              <a:rPr lang="en-US" sz="2300" dirty="0" err="1"/>
              <a:t>que</a:t>
            </a:r>
            <a:r>
              <a:rPr lang="en-US" sz="2300" dirty="0"/>
              <a:t> </a:t>
            </a:r>
            <a:r>
              <a:rPr lang="en-US" sz="2300" dirty="0" err="1"/>
              <a:t>estás</a:t>
            </a:r>
            <a:r>
              <a:rPr lang="en-US" sz="2300" dirty="0"/>
              <a:t> </a:t>
            </a:r>
            <a:r>
              <a:rPr lang="en-US" sz="2300" dirty="0" err="1"/>
              <a:t>preocupado</a:t>
            </a:r>
            <a:r>
              <a:rPr lang="en-US" sz="2300" dirty="0"/>
              <a:t> y </a:t>
            </a:r>
            <a:r>
              <a:rPr lang="en-US" sz="2300" dirty="0" err="1"/>
              <a:t>que</a:t>
            </a:r>
            <a:r>
              <a:rPr lang="en-US" sz="2300" dirty="0"/>
              <a:t> no </a:t>
            </a:r>
            <a:r>
              <a:rPr lang="en-US" sz="2300" dirty="0" err="1"/>
              <a:t>quieres</a:t>
            </a:r>
            <a:r>
              <a:rPr lang="en-US" sz="2300" dirty="0"/>
              <a:t> </a:t>
            </a:r>
            <a:r>
              <a:rPr lang="en-US" sz="2300" dirty="0" err="1"/>
              <a:t>que</a:t>
            </a:r>
            <a:r>
              <a:rPr lang="en-US" sz="2300" dirty="0"/>
              <a:t> se </a:t>
            </a:r>
            <a:r>
              <a:rPr lang="en-US" sz="2300" dirty="0" err="1"/>
              <a:t>quede</a:t>
            </a:r>
            <a:r>
              <a:rPr lang="en-US" sz="2300" dirty="0"/>
              <a:t> solo. </a:t>
            </a:r>
            <a:r>
              <a:rPr lang="en-US" sz="2300" dirty="0" err="1"/>
              <a:t>Recuérdale</a:t>
            </a:r>
            <a:r>
              <a:rPr lang="en-US" sz="2300" dirty="0"/>
              <a:t> </a:t>
            </a:r>
            <a:r>
              <a:rPr lang="en-US" sz="2300" dirty="0" err="1"/>
              <a:t>que</a:t>
            </a:r>
            <a:r>
              <a:rPr lang="en-US" sz="2300" dirty="0"/>
              <a:t> </a:t>
            </a:r>
            <a:r>
              <a:rPr lang="en-US" sz="2300" dirty="0" err="1"/>
              <a:t>te</a:t>
            </a:r>
            <a:r>
              <a:rPr lang="en-US" sz="2300" dirty="0"/>
              <a:t> </a:t>
            </a:r>
            <a:r>
              <a:rPr lang="en-US" sz="2300" dirty="0" err="1"/>
              <a:t>importa</a:t>
            </a:r>
            <a:r>
              <a:rPr lang="en-US" sz="2300" dirty="0"/>
              <a:t> </a:t>
            </a:r>
            <a:r>
              <a:rPr lang="en-US" sz="2300" dirty="0" err="1"/>
              <a:t>su</a:t>
            </a:r>
            <a:r>
              <a:rPr lang="en-US" sz="2300" dirty="0"/>
              <a:t> </a:t>
            </a:r>
            <a:r>
              <a:rPr lang="en-US" sz="2300" dirty="0" err="1"/>
              <a:t>bienestar</a:t>
            </a:r>
            <a:r>
              <a:rPr lang="en-US" sz="2300" dirty="0"/>
              <a:t>.</a:t>
            </a:r>
          </a:p>
          <a:p>
            <a:endParaRPr lang="en-US" sz="2300" dirty="0"/>
          </a:p>
          <a:p>
            <a:r>
              <a:rPr lang="en-US" sz="2300" dirty="0"/>
              <a:t>No </a:t>
            </a:r>
            <a:r>
              <a:rPr lang="en-US" sz="2300" dirty="0" err="1"/>
              <a:t>tengas</a:t>
            </a:r>
            <a:r>
              <a:rPr lang="en-US" sz="2300" dirty="0"/>
              <a:t> </a:t>
            </a:r>
            <a:r>
              <a:rPr lang="en-US" sz="2300" dirty="0" err="1"/>
              <a:t>miedo</a:t>
            </a:r>
            <a:r>
              <a:rPr lang="en-US" sz="2300" dirty="0"/>
              <a:t> de </a:t>
            </a:r>
            <a:r>
              <a:rPr lang="en-US" sz="2300" dirty="0" err="1"/>
              <a:t>preguntarle</a:t>
            </a:r>
            <a:r>
              <a:rPr lang="en-US" sz="2300" dirty="0"/>
              <a:t> (</a:t>
            </a:r>
            <a:r>
              <a:rPr lang="en-US" sz="2300" dirty="0" err="1"/>
              <a:t>gentilmente</a:t>
            </a:r>
            <a:r>
              <a:rPr lang="en-US" sz="2300" dirty="0"/>
              <a:t>, </a:t>
            </a:r>
            <a:r>
              <a:rPr lang="en-US" sz="2300" dirty="0" err="1"/>
              <a:t>como</a:t>
            </a:r>
            <a:r>
              <a:rPr lang="en-US" sz="2300" dirty="0"/>
              <a:t> </a:t>
            </a:r>
            <a:r>
              <a:rPr lang="en-US" sz="2300" dirty="0" err="1"/>
              <a:t>si</a:t>
            </a:r>
            <a:r>
              <a:rPr lang="en-US" sz="2300" dirty="0"/>
              <a:t> lo </a:t>
            </a:r>
            <a:r>
              <a:rPr lang="en-US" sz="2300" dirty="0" err="1"/>
              <a:t>hicieras</a:t>
            </a:r>
            <a:r>
              <a:rPr lang="en-US" sz="2300" dirty="0"/>
              <a:t> </a:t>
            </a:r>
            <a:r>
              <a:rPr lang="en-US" sz="2300" dirty="0" err="1"/>
              <a:t>por</a:t>
            </a:r>
            <a:r>
              <a:rPr lang="en-US" sz="2300" dirty="0"/>
              <a:t> </a:t>
            </a:r>
            <a:r>
              <a:rPr lang="en-US" sz="2300" dirty="0" err="1"/>
              <a:t>curiosidad</a:t>
            </a:r>
            <a:r>
              <a:rPr lang="en-US" sz="2300" dirty="0"/>
              <a:t>) </a:t>
            </a:r>
            <a:r>
              <a:rPr lang="en-US" sz="2300" dirty="0" err="1"/>
              <a:t>cuál</a:t>
            </a:r>
            <a:r>
              <a:rPr lang="en-US" sz="2300" dirty="0"/>
              <a:t> </a:t>
            </a:r>
            <a:r>
              <a:rPr lang="en-US" sz="2300" dirty="0" err="1"/>
              <a:t>es</a:t>
            </a:r>
            <a:r>
              <a:rPr lang="en-US" sz="2300" dirty="0"/>
              <a:t> </a:t>
            </a:r>
            <a:r>
              <a:rPr lang="en-US" sz="2300" dirty="0" err="1"/>
              <a:t>su</a:t>
            </a:r>
            <a:r>
              <a:rPr lang="en-US" sz="2300" dirty="0"/>
              <a:t> plan. </a:t>
            </a:r>
            <a:r>
              <a:rPr lang="en-US" sz="2300" dirty="0" err="1"/>
              <a:t>Intenta</a:t>
            </a:r>
            <a:r>
              <a:rPr lang="en-US" sz="2300" dirty="0"/>
              <a:t> </a:t>
            </a:r>
            <a:r>
              <a:rPr lang="en-US" sz="2300" dirty="0" err="1"/>
              <a:t>obtenerlo</a:t>
            </a:r>
            <a:r>
              <a:rPr lang="en-US" sz="2300" dirty="0"/>
              <a:t> con el mayor </a:t>
            </a:r>
            <a:r>
              <a:rPr lang="en-US" sz="2300" dirty="0" err="1"/>
              <a:t>detalle</a:t>
            </a:r>
            <a:r>
              <a:rPr lang="en-US" sz="2300" dirty="0"/>
              <a:t> </a:t>
            </a:r>
            <a:r>
              <a:rPr lang="en-US" sz="2300" dirty="0" err="1"/>
              <a:t>posible</a:t>
            </a:r>
            <a:r>
              <a:rPr lang="en-US" sz="2300" dirty="0"/>
              <a:t>.</a:t>
            </a:r>
          </a:p>
          <a:p>
            <a:endParaRPr lang="en-US" sz="2300" dirty="0"/>
          </a:p>
          <a:p>
            <a:r>
              <a:rPr lang="en-US" sz="2300" dirty="0" err="1"/>
              <a:t>Pregúntale</a:t>
            </a:r>
            <a:r>
              <a:rPr lang="en-US" sz="2300" dirty="0"/>
              <a:t> </a:t>
            </a:r>
            <a:r>
              <a:rPr lang="en-US" sz="2300" dirty="0" err="1"/>
              <a:t>qué</a:t>
            </a:r>
            <a:r>
              <a:rPr lang="en-US" sz="2300" dirty="0"/>
              <a:t> </a:t>
            </a:r>
            <a:r>
              <a:rPr lang="en-US" sz="2300" dirty="0" err="1"/>
              <a:t>puedes</a:t>
            </a:r>
            <a:r>
              <a:rPr lang="en-US" sz="2300" dirty="0"/>
              <a:t> </a:t>
            </a:r>
            <a:r>
              <a:rPr lang="en-US" sz="2300" dirty="0" err="1"/>
              <a:t>hacer</a:t>
            </a:r>
            <a:r>
              <a:rPr lang="en-US" sz="2300" dirty="0"/>
              <a:t> </a:t>
            </a:r>
            <a:r>
              <a:rPr lang="en-US" sz="2300" dirty="0" err="1"/>
              <a:t>para</a:t>
            </a:r>
            <a:r>
              <a:rPr lang="en-US" sz="2300" dirty="0"/>
              <a:t> </a:t>
            </a:r>
            <a:r>
              <a:rPr lang="en-US" sz="2300" dirty="0" err="1"/>
              <a:t>que</a:t>
            </a:r>
            <a:r>
              <a:rPr lang="en-US" sz="2300" dirty="0"/>
              <a:t> no se </a:t>
            </a:r>
            <a:r>
              <a:rPr lang="en-US" sz="2300" dirty="0" err="1"/>
              <a:t>lastime</a:t>
            </a:r>
            <a:r>
              <a:rPr lang="en-US" sz="2300" dirty="0"/>
              <a:t> a </a:t>
            </a:r>
            <a:r>
              <a:rPr lang="en-US" sz="2300" dirty="0" err="1"/>
              <a:t>sí</a:t>
            </a:r>
            <a:r>
              <a:rPr lang="en-US" sz="2300" dirty="0"/>
              <a:t> </a:t>
            </a:r>
            <a:r>
              <a:rPr lang="en-US" sz="2300" dirty="0" err="1"/>
              <a:t>mismo</a:t>
            </a:r>
            <a:r>
              <a:rPr lang="en-US" sz="2300" dirty="0"/>
              <a:t>. Lo </a:t>
            </a:r>
            <a:r>
              <a:rPr lang="en-US" sz="2300" dirty="0" err="1"/>
              <a:t>más</a:t>
            </a:r>
            <a:r>
              <a:rPr lang="en-US" sz="2300" dirty="0"/>
              <a:t> probable </a:t>
            </a:r>
            <a:r>
              <a:rPr lang="en-US" sz="2300" dirty="0" err="1"/>
              <a:t>es</a:t>
            </a:r>
            <a:r>
              <a:rPr lang="en-US" sz="2300" dirty="0"/>
              <a:t> </a:t>
            </a:r>
            <a:r>
              <a:rPr lang="en-US" sz="2300" dirty="0" err="1"/>
              <a:t>que</a:t>
            </a:r>
            <a:r>
              <a:rPr lang="en-US" sz="2300" dirty="0"/>
              <a:t> </a:t>
            </a:r>
            <a:r>
              <a:rPr lang="en-US" sz="2300" dirty="0" err="1"/>
              <a:t>te</a:t>
            </a:r>
            <a:r>
              <a:rPr lang="en-US" sz="2300" dirty="0"/>
              <a:t> </a:t>
            </a:r>
            <a:r>
              <a:rPr lang="en-US" sz="2300" dirty="0" err="1"/>
              <a:t>diga</a:t>
            </a:r>
            <a:r>
              <a:rPr lang="en-US" sz="2300" dirty="0"/>
              <a:t> </a:t>
            </a:r>
            <a:r>
              <a:rPr lang="en-US" sz="2300" dirty="0" err="1"/>
              <a:t>que</a:t>
            </a:r>
            <a:r>
              <a:rPr lang="en-US" sz="2300" dirty="0"/>
              <a:t> “nada”, </a:t>
            </a:r>
            <a:r>
              <a:rPr lang="en-US" sz="2300" dirty="0" err="1"/>
              <a:t>pero</a:t>
            </a:r>
            <a:r>
              <a:rPr lang="en-US" sz="2300" dirty="0"/>
              <a:t> </a:t>
            </a:r>
            <a:r>
              <a:rPr lang="en-US" sz="2300" dirty="0" err="1"/>
              <a:t>recuerda</a:t>
            </a:r>
            <a:r>
              <a:rPr lang="en-US" sz="2300" dirty="0"/>
              <a:t> </a:t>
            </a:r>
            <a:r>
              <a:rPr lang="en-US" sz="2300" dirty="0" err="1"/>
              <a:t>que</a:t>
            </a:r>
            <a:r>
              <a:rPr lang="en-US" sz="2300" dirty="0"/>
              <a:t> </a:t>
            </a:r>
            <a:r>
              <a:rPr lang="en-US" sz="2300" dirty="0" err="1"/>
              <a:t>estás</a:t>
            </a:r>
            <a:r>
              <a:rPr lang="en-US" sz="2300" dirty="0"/>
              <a:t> </a:t>
            </a:r>
            <a:r>
              <a:rPr lang="en-US" sz="2300" dirty="0" err="1"/>
              <a:t>ganando</a:t>
            </a:r>
            <a:r>
              <a:rPr lang="en-US" sz="2300" dirty="0"/>
              <a:t> </a:t>
            </a:r>
            <a:r>
              <a:rPr lang="en-US" sz="2300" dirty="0" err="1"/>
              <a:t>tiempo</a:t>
            </a:r>
            <a:r>
              <a:rPr lang="en-US" sz="2300" dirty="0"/>
              <a:t>.</a:t>
            </a:r>
          </a:p>
          <a:p>
            <a:endParaRPr lang="en-US" sz="2300" dirty="0"/>
          </a:p>
          <a:p>
            <a:r>
              <a:rPr lang="en-US" sz="2300" dirty="0" err="1"/>
              <a:t>Procede</a:t>
            </a:r>
            <a:r>
              <a:rPr lang="en-US" sz="2300" dirty="0"/>
              <a:t> lentamente y con </a:t>
            </a:r>
            <a:r>
              <a:rPr lang="en-US" sz="2300" dirty="0" err="1"/>
              <a:t>calma</a:t>
            </a:r>
            <a:r>
              <a:rPr lang="en-US" sz="2300" dirty="0"/>
              <a:t>. </a:t>
            </a:r>
            <a:r>
              <a:rPr lang="en-US" sz="2300" b="1" dirty="0"/>
              <a:t>El </a:t>
            </a:r>
            <a:r>
              <a:rPr lang="en-US" sz="2300" b="1" dirty="0" err="1"/>
              <a:t>tiempo</a:t>
            </a:r>
            <a:r>
              <a:rPr lang="en-US" sz="2300" b="1" dirty="0"/>
              <a:t> </a:t>
            </a:r>
            <a:r>
              <a:rPr lang="en-US" sz="2300" b="1" dirty="0" err="1"/>
              <a:t>es</a:t>
            </a:r>
            <a:r>
              <a:rPr lang="en-US" sz="2300" b="1" dirty="0"/>
              <a:t> </a:t>
            </a:r>
            <a:r>
              <a:rPr lang="en-US" sz="2300" b="1" dirty="0" err="1"/>
              <a:t>tu</a:t>
            </a:r>
            <a:r>
              <a:rPr lang="en-US" sz="2300" b="1" dirty="0"/>
              <a:t> amigo</a:t>
            </a:r>
            <a:r>
              <a:rPr lang="en-US" sz="2300" dirty="0"/>
              <a:t>. Entre </a:t>
            </a:r>
            <a:r>
              <a:rPr lang="en-US" sz="2300" dirty="0" err="1"/>
              <a:t>más</a:t>
            </a:r>
            <a:r>
              <a:rPr lang="en-US" sz="2300" dirty="0"/>
              <a:t> </a:t>
            </a:r>
            <a:r>
              <a:rPr lang="en-US" sz="2300" dirty="0" err="1"/>
              <a:t>tiempo</a:t>
            </a:r>
            <a:r>
              <a:rPr lang="en-US" sz="2300" dirty="0"/>
              <a:t> </a:t>
            </a:r>
            <a:r>
              <a:rPr lang="en-US" sz="2300" dirty="0" err="1"/>
              <a:t>mantengas</a:t>
            </a:r>
            <a:r>
              <a:rPr lang="en-US" sz="2300" dirty="0"/>
              <a:t> a la persona </a:t>
            </a:r>
            <a:r>
              <a:rPr lang="en-US" sz="2300" dirty="0" err="1"/>
              <a:t>hablando</a:t>
            </a:r>
            <a:r>
              <a:rPr lang="en-US" sz="2300" dirty="0"/>
              <a:t>, mayor la </a:t>
            </a:r>
            <a:r>
              <a:rPr lang="en-US" sz="2300" dirty="0" err="1"/>
              <a:t>probabilidad</a:t>
            </a:r>
            <a:r>
              <a:rPr lang="en-US" sz="2300" dirty="0"/>
              <a:t> </a:t>
            </a:r>
            <a:r>
              <a:rPr lang="en-US" sz="2300" dirty="0" err="1"/>
              <a:t>que</a:t>
            </a:r>
            <a:r>
              <a:rPr lang="en-US" sz="2300" dirty="0"/>
              <a:t> </a:t>
            </a:r>
            <a:r>
              <a:rPr lang="en-US" sz="2300" dirty="0" err="1"/>
              <a:t>sienta</a:t>
            </a:r>
            <a:r>
              <a:rPr lang="en-US" sz="2300" dirty="0"/>
              <a:t> </a:t>
            </a:r>
            <a:r>
              <a:rPr lang="en-US" sz="2300" dirty="0" err="1"/>
              <a:t>tu</a:t>
            </a:r>
            <a:r>
              <a:rPr lang="en-US" sz="2300" dirty="0"/>
              <a:t> </a:t>
            </a:r>
            <a:r>
              <a:rPr lang="en-US" sz="2300" dirty="0" err="1"/>
              <a:t>preocupación</a:t>
            </a:r>
            <a:r>
              <a:rPr lang="en-US" sz="2300" dirty="0"/>
              <a:t> </a:t>
            </a:r>
            <a:r>
              <a:rPr lang="en-US" sz="2300" dirty="0" err="1"/>
              <a:t>por</a:t>
            </a:r>
            <a:r>
              <a:rPr lang="en-US" sz="2300" dirty="0"/>
              <a:t> </a:t>
            </a:r>
            <a:r>
              <a:rPr lang="en-US" sz="2300" dirty="0" err="1"/>
              <a:t>su</a:t>
            </a:r>
            <a:r>
              <a:rPr lang="en-US" sz="2300" dirty="0"/>
              <a:t> </a:t>
            </a:r>
            <a:r>
              <a:rPr lang="en-US" sz="2300" dirty="0" err="1"/>
              <a:t>bienestar</a:t>
            </a:r>
            <a:r>
              <a:rPr lang="en-US" sz="2300" dirty="0"/>
              <a:t> y </a:t>
            </a:r>
            <a:r>
              <a:rPr lang="en-US" sz="2300" dirty="0" err="1"/>
              <a:t>que</a:t>
            </a:r>
            <a:r>
              <a:rPr lang="en-US" sz="2300" dirty="0"/>
              <a:t> </a:t>
            </a:r>
            <a:r>
              <a:rPr lang="en-US" sz="2300" dirty="0" err="1"/>
              <a:t>responda</a:t>
            </a:r>
            <a:r>
              <a:rPr lang="en-US" sz="2300" dirty="0"/>
              <a:t> a </a:t>
            </a:r>
            <a:r>
              <a:rPr lang="en-US" sz="2300" dirty="0" err="1"/>
              <a:t>tu</a:t>
            </a:r>
            <a:r>
              <a:rPr lang="en-US" sz="2300" dirty="0"/>
              <a:t> </a:t>
            </a:r>
            <a:r>
              <a:rPr lang="en-US" sz="2300" dirty="0" err="1"/>
              <a:t>apoyo</a:t>
            </a:r>
            <a:r>
              <a:rPr lang="en-US" sz="23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AFD572-8E12-C247-A922-BBAA7090036E}"/>
              </a:ext>
            </a:extLst>
          </p:cNvPr>
          <p:cNvSpPr txBox="1"/>
          <p:nvPr/>
        </p:nvSpPr>
        <p:spPr>
          <a:xfrm>
            <a:off x="762000" y="581367"/>
            <a:ext cx="1066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7A68AE"/>
                </a:solidFill>
              </a:rPr>
              <a:t>La </a:t>
            </a:r>
            <a:r>
              <a:rPr lang="en-US" sz="2800" b="1" i="1" dirty="0" err="1">
                <a:solidFill>
                  <a:srgbClr val="7A68AE"/>
                </a:solidFill>
              </a:rPr>
              <a:t>mayoría</a:t>
            </a:r>
            <a:r>
              <a:rPr lang="en-US" sz="2800" b="1" i="1" dirty="0">
                <a:solidFill>
                  <a:srgbClr val="7A68AE"/>
                </a:solidFill>
              </a:rPr>
              <a:t> de </a:t>
            </a:r>
            <a:r>
              <a:rPr lang="en-US" sz="2800" b="1" i="1" dirty="0" err="1">
                <a:solidFill>
                  <a:srgbClr val="7A68AE"/>
                </a:solidFill>
              </a:rPr>
              <a:t>las</a:t>
            </a:r>
            <a:r>
              <a:rPr lang="en-US" sz="2800" b="1" i="1" dirty="0">
                <a:solidFill>
                  <a:srgbClr val="7A68AE"/>
                </a:solidFill>
              </a:rPr>
              <a:t> personas </a:t>
            </a:r>
            <a:r>
              <a:rPr lang="en-US" sz="2800" b="1" i="1" dirty="0" err="1">
                <a:solidFill>
                  <a:srgbClr val="7A68AE"/>
                </a:solidFill>
              </a:rPr>
              <a:t>intentan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suicidarse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cuando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están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solas</a:t>
            </a:r>
            <a:r>
              <a:rPr lang="en-US" sz="2800" b="1" i="1" dirty="0">
                <a:solidFill>
                  <a:srgbClr val="7A68AE"/>
                </a:solidFill>
              </a:rPr>
              <a:t>.</a:t>
            </a:r>
          </a:p>
          <a:p>
            <a:pPr algn="ctr"/>
            <a:r>
              <a:rPr lang="en-US" sz="2800" b="1" i="1" dirty="0">
                <a:solidFill>
                  <a:srgbClr val="7A68AE"/>
                </a:solidFill>
              </a:rPr>
              <a:t>Si </a:t>
            </a:r>
            <a:r>
              <a:rPr lang="en-US" sz="2800" b="1" i="1" dirty="0" err="1">
                <a:solidFill>
                  <a:srgbClr val="7A68AE"/>
                </a:solidFill>
              </a:rPr>
              <a:t>ya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determinaste</a:t>
            </a:r>
            <a:r>
              <a:rPr lang="en-US" sz="2800" b="1" i="1" dirty="0">
                <a:solidFill>
                  <a:srgbClr val="7A68AE"/>
                </a:solidFill>
              </a:rPr>
              <a:t> </a:t>
            </a:r>
            <a:r>
              <a:rPr lang="en-US" sz="2800" b="1" i="1" dirty="0" err="1">
                <a:solidFill>
                  <a:srgbClr val="7A68AE"/>
                </a:solidFill>
              </a:rPr>
              <a:t>que</a:t>
            </a:r>
            <a:r>
              <a:rPr lang="en-US" sz="2800" b="1" i="1" dirty="0">
                <a:solidFill>
                  <a:srgbClr val="7A68AE"/>
                </a:solidFill>
              </a:rPr>
              <a:t> la persona </a:t>
            </a:r>
            <a:r>
              <a:rPr lang="en-US" sz="2800" b="1" i="1" dirty="0" err="1">
                <a:solidFill>
                  <a:srgbClr val="7A68AE"/>
                </a:solidFill>
              </a:rPr>
              <a:t>tiene</a:t>
            </a:r>
            <a:r>
              <a:rPr lang="en-US" sz="2800" b="1" i="1" dirty="0">
                <a:solidFill>
                  <a:srgbClr val="7A68AE"/>
                </a:solidFill>
              </a:rPr>
              <a:t> un plan de </a:t>
            </a:r>
            <a:r>
              <a:rPr lang="en-US" sz="2800" b="1" i="1" dirty="0" err="1">
                <a:solidFill>
                  <a:srgbClr val="7A68AE"/>
                </a:solidFill>
              </a:rPr>
              <a:t>suicidio</a:t>
            </a:r>
            <a:r>
              <a:rPr lang="en-US" sz="2800" b="1" i="1" dirty="0">
                <a:solidFill>
                  <a:srgbClr val="7A68AE"/>
                </a:solidFill>
              </a:rPr>
              <a:t>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E20416-4C36-AC4D-B942-965CB6F2E4AB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D8DD2-B734-DB4F-8357-A4AC2A4CB9C7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PREGUNTAR    2. ESTAR PRESENTE    </a:t>
            </a:r>
            <a:r>
              <a:rPr lang="en-US" b="1" dirty="0">
                <a:solidFill>
                  <a:srgbClr val="FFFF00"/>
                </a:solidFill>
              </a:rPr>
              <a:t>3. PROTEGER    </a:t>
            </a:r>
            <a:r>
              <a:rPr lang="en-US" dirty="0"/>
              <a:t>4. AYUDARLOS A RELACIONARSE    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3506086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E20416-4C36-AC4D-B942-965CB6F2E4AB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D8DD2-B734-DB4F-8357-A4AC2A4CB9C7}"/>
              </a:ext>
            </a:extLst>
          </p:cNvPr>
          <p:cNvSpPr txBox="1"/>
          <p:nvPr/>
        </p:nvSpPr>
        <p:spPr>
          <a:xfrm>
            <a:off x="3703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ASK          2. BE THERE          </a:t>
            </a:r>
            <a:r>
              <a:rPr lang="en-US" b="1" dirty="0">
                <a:solidFill>
                  <a:srgbClr val="FFFF00"/>
                </a:solidFill>
              </a:rPr>
              <a:t>3. KEEP THEM SAFE          </a:t>
            </a:r>
            <a:r>
              <a:rPr lang="en-US" dirty="0"/>
              <a:t>4. HELP THEM CONNECT          5. FOLLOW UP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AA5068-819E-D442-8220-02DD425B6628}"/>
              </a:ext>
            </a:extLst>
          </p:cNvPr>
          <p:cNvSpPr txBox="1"/>
          <p:nvPr/>
        </p:nvSpPr>
        <p:spPr>
          <a:xfrm>
            <a:off x="866383" y="279416"/>
            <a:ext cx="10459233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i="1" dirty="0">
                <a:solidFill>
                  <a:srgbClr val="FF0000"/>
                </a:solidFill>
              </a:rPr>
              <a:t>Durante el Covid-19, </a:t>
            </a:r>
            <a:r>
              <a:rPr lang="en-US" sz="4000" b="1" i="1" dirty="0" err="1">
                <a:solidFill>
                  <a:srgbClr val="FF0000"/>
                </a:solidFill>
              </a:rPr>
              <a:t>ponle</a:t>
            </a:r>
            <a:r>
              <a:rPr lang="en-US" sz="4000" b="1" i="1" dirty="0">
                <a:solidFill>
                  <a:srgbClr val="FF0000"/>
                </a:solidFill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</a:rPr>
              <a:t>mucha</a:t>
            </a:r>
            <a:r>
              <a:rPr lang="en-US" sz="4000" b="1" i="1" dirty="0">
                <a:solidFill>
                  <a:srgbClr val="FF0000"/>
                </a:solidFill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</a:rPr>
              <a:t>atención</a:t>
            </a:r>
            <a:r>
              <a:rPr lang="en-US" sz="4000" b="1" i="1" dirty="0">
                <a:solidFill>
                  <a:srgbClr val="FF0000"/>
                </a:solidFill>
              </a:rPr>
              <a:t>…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366EA9-934D-1143-82C9-B50BBC44AA61}"/>
              </a:ext>
            </a:extLst>
          </p:cNvPr>
          <p:cNvSpPr txBox="1"/>
          <p:nvPr/>
        </p:nvSpPr>
        <p:spPr>
          <a:xfrm>
            <a:off x="1432163" y="2376659"/>
            <a:ext cx="1005840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Si la persona </a:t>
            </a:r>
            <a:r>
              <a:rPr lang="en-US" sz="2200" dirty="0" err="1"/>
              <a:t>tiene</a:t>
            </a:r>
            <a:r>
              <a:rPr lang="en-US" sz="2200" dirty="0"/>
              <a:t> </a:t>
            </a:r>
            <a:r>
              <a:rPr lang="en-US" sz="2200" dirty="0" err="1"/>
              <a:t>acceso</a:t>
            </a:r>
            <a:r>
              <a:rPr lang="en-US" sz="2200" dirty="0"/>
              <a:t> a </a:t>
            </a:r>
            <a:r>
              <a:rPr lang="en-US" sz="2200" dirty="0" err="1"/>
              <a:t>medios</a:t>
            </a:r>
            <a:r>
              <a:rPr lang="en-US" sz="2200" dirty="0"/>
              <a:t> para </a:t>
            </a:r>
            <a:r>
              <a:rPr lang="en-US" sz="2200" dirty="0" err="1"/>
              <a:t>hacerse</a:t>
            </a:r>
            <a:r>
              <a:rPr lang="en-US" sz="2200" dirty="0"/>
              <a:t> </a:t>
            </a:r>
            <a:r>
              <a:rPr lang="en-US" sz="2200" dirty="0" err="1"/>
              <a:t>daño</a:t>
            </a:r>
            <a:r>
              <a:rPr lang="en-US" sz="2200" dirty="0"/>
              <a:t>, </a:t>
            </a:r>
            <a:r>
              <a:rPr lang="en-US" sz="2200" dirty="0" err="1"/>
              <a:t>tén</a:t>
            </a:r>
            <a:r>
              <a:rPr lang="en-US" sz="2200" dirty="0"/>
              <a:t> una </a:t>
            </a:r>
            <a:r>
              <a:rPr lang="en-US" sz="2200" dirty="0" err="1"/>
              <a:t>conversación</a:t>
            </a:r>
            <a:r>
              <a:rPr lang="en-US" sz="2200" dirty="0"/>
              <a:t> </a:t>
            </a:r>
            <a:r>
              <a:rPr lang="en-US" sz="2200" dirty="0" err="1"/>
              <a:t>honesta</a:t>
            </a:r>
            <a:r>
              <a:rPr lang="en-US" sz="2200" dirty="0"/>
              <a:t> con </a:t>
            </a:r>
            <a:r>
              <a:rPr lang="en-US" sz="2200" dirty="0" err="1"/>
              <a:t>él</a:t>
            </a:r>
            <a:r>
              <a:rPr lang="en-US" sz="2200" dirty="0"/>
              <a:t> o </a:t>
            </a:r>
            <a:r>
              <a:rPr lang="en-US" sz="2200" dirty="0" err="1"/>
              <a:t>ella</a:t>
            </a:r>
            <a:r>
              <a:rPr lang="en-US" sz="2200" dirty="0"/>
              <a:t> de </a:t>
            </a:r>
            <a:r>
              <a:rPr lang="en-US" sz="2200" dirty="0" err="1"/>
              <a:t>qué</a:t>
            </a:r>
            <a:r>
              <a:rPr lang="en-US" sz="2200" dirty="0"/>
              <a:t> </a:t>
            </a:r>
            <a:r>
              <a:rPr lang="en-US" sz="2200" dirty="0" err="1"/>
              <a:t>hacer</a:t>
            </a:r>
            <a:r>
              <a:rPr lang="en-US" sz="2200" dirty="0"/>
              <a:t> para que </a:t>
            </a:r>
            <a:r>
              <a:rPr lang="en-US" sz="2200" dirty="0" err="1"/>
              <a:t>durante</a:t>
            </a:r>
            <a:r>
              <a:rPr lang="en-US" sz="2200" dirty="0"/>
              <a:t> una crisis sea </a:t>
            </a:r>
            <a:r>
              <a:rPr lang="en-US" sz="2200" dirty="0" err="1"/>
              <a:t>más</a:t>
            </a:r>
            <a:r>
              <a:rPr lang="en-US" sz="2200" dirty="0"/>
              <a:t> </a:t>
            </a:r>
            <a:r>
              <a:rPr lang="en-US" sz="2200" dirty="0" err="1"/>
              <a:t>difícil</a:t>
            </a:r>
            <a:r>
              <a:rPr lang="en-US" sz="2200" dirty="0"/>
              <a:t> </a:t>
            </a:r>
            <a:r>
              <a:rPr lang="en-US" sz="2200" dirty="0" err="1"/>
              <a:t>accesar</a:t>
            </a:r>
            <a:r>
              <a:rPr lang="en-US" sz="2200" dirty="0"/>
              <a:t> </a:t>
            </a:r>
            <a:r>
              <a:rPr lang="en-US" sz="2200" dirty="0" err="1"/>
              <a:t>esos</a:t>
            </a:r>
            <a:r>
              <a:rPr lang="en-US" sz="2200" dirty="0"/>
              <a:t> </a:t>
            </a:r>
            <a:r>
              <a:rPr lang="en-US" sz="2200" dirty="0" err="1"/>
              <a:t>medios</a:t>
            </a:r>
            <a:r>
              <a:rPr lang="en-US" sz="2200" dirty="0"/>
              <a:t>. </a:t>
            </a:r>
          </a:p>
          <a:p>
            <a:endParaRPr lang="en-US" sz="2200" dirty="0"/>
          </a:p>
          <a:p>
            <a:r>
              <a:rPr lang="en-US" sz="2200" dirty="0"/>
              <a:t>Si la persona </a:t>
            </a:r>
            <a:r>
              <a:rPr lang="en-US" sz="2200" dirty="0" err="1"/>
              <a:t>tiene</a:t>
            </a:r>
            <a:r>
              <a:rPr lang="en-US" sz="2200" dirty="0"/>
              <a:t> los </a:t>
            </a:r>
            <a:r>
              <a:rPr lang="en-US" sz="2200" dirty="0" err="1"/>
              <a:t>medios</a:t>
            </a:r>
            <a:r>
              <a:rPr lang="en-US" sz="2200" dirty="0"/>
              <a:t> para </a:t>
            </a:r>
            <a:r>
              <a:rPr lang="en-US" sz="2200" dirty="0" err="1"/>
              <a:t>herirse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la mano </a:t>
            </a:r>
            <a:r>
              <a:rPr lang="en-US" sz="2200" dirty="0" err="1"/>
              <a:t>mientras</a:t>
            </a:r>
            <a:r>
              <a:rPr lang="en-US" sz="2200" dirty="0"/>
              <a:t> </a:t>
            </a:r>
            <a:r>
              <a:rPr lang="en-US" sz="2200" dirty="0" err="1"/>
              <a:t>están</a:t>
            </a:r>
            <a:r>
              <a:rPr lang="en-US" sz="2200" dirty="0"/>
              <a:t> </a:t>
            </a:r>
            <a:r>
              <a:rPr lang="en-US" sz="2200" dirty="0" err="1"/>
              <a:t>hablando</a:t>
            </a:r>
            <a:r>
              <a:rPr lang="en-US" sz="2200" dirty="0"/>
              <a:t>, </a:t>
            </a:r>
            <a:r>
              <a:rPr lang="en-US" sz="2200" dirty="0" err="1"/>
              <a:t>pregúntale</a:t>
            </a:r>
            <a:r>
              <a:rPr lang="en-US" sz="2200" dirty="0"/>
              <a:t> </a:t>
            </a:r>
            <a:r>
              <a:rPr lang="en-US" sz="2200" dirty="0" err="1"/>
              <a:t>si</a:t>
            </a:r>
            <a:r>
              <a:rPr lang="en-US" sz="2200" dirty="0"/>
              <a:t> </a:t>
            </a:r>
            <a:r>
              <a:rPr lang="en-US" sz="2200" dirty="0" err="1"/>
              <a:t>puede</a:t>
            </a:r>
            <a:r>
              <a:rPr lang="en-US" sz="2200" dirty="0"/>
              <a:t> </a:t>
            </a:r>
            <a:r>
              <a:rPr lang="en-US" sz="2200" dirty="0" err="1"/>
              <a:t>soltarlos</a:t>
            </a:r>
            <a:r>
              <a:rPr lang="en-US" sz="2200" dirty="0"/>
              <a:t> y </a:t>
            </a:r>
            <a:r>
              <a:rPr lang="en-US" sz="2200" dirty="0" err="1"/>
              <a:t>alejarse</a:t>
            </a:r>
            <a:r>
              <a:rPr lang="en-US" sz="2200" dirty="0"/>
              <a:t> de </a:t>
            </a:r>
            <a:r>
              <a:rPr lang="en-US" sz="2200" dirty="0" err="1"/>
              <a:t>ellos</a:t>
            </a:r>
            <a:r>
              <a:rPr lang="en-US" sz="2200" dirty="0"/>
              <a:t> </a:t>
            </a:r>
            <a:r>
              <a:rPr lang="en-US" sz="2200" dirty="0" err="1"/>
              <a:t>mientras</a:t>
            </a:r>
            <a:r>
              <a:rPr lang="en-US" sz="2200" dirty="0"/>
              <a:t> </a:t>
            </a:r>
            <a:r>
              <a:rPr lang="en-US" sz="2200" dirty="0" err="1"/>
              <a:t>hablan</a:t>
            </a:r>
            <a:r>
              <a:rPr lang="en-US" sz="2200" dirty="0"/>
              <a:t>. </a:t>
            </a:r>
          </a:p>
          <a:p>
            <a:endParaRPr lang="en-US" sz="2200" dirty="0"/>
          </a:p>
          <a:p>
            <a:r>
              <a:rPr lang="en-US" sz="2200" dirty="0" err="1"/>
              <a:t>Pídele</a:t>
            </a:r>
            <a:r>
              <a:rPr lang="en-US" sz="2200" dirty="0"/>
              <a:t> a la persona que </a:t>
            </a:r>
            <a:r>
              <a:rPr lang="en-US" sz="2200" dirty="0" err="1"/>
              <a:t>reflexione</a:t>
            </a:r>
            <a:r>
              <a:rPr lang="en-US" sz="2200" dirty="0"/>
              <a:t> </a:t>
            </a:r>
            <a:r>
              <a:rPr lang="en-US" sz="2200" dirty="0" err="1"/>
              <a:t>contigo</a:t>
            </a:r>
            <a:r>
              <a:rPr lang="en-US" sz="2200" dirty="0"/>
              <a:t> </a:t>
            </a:r>
            <a:r>
              <a:rPr lang="en-US" sz="2200" dirty="0" err="1"/>
              <a:t>acerca</a:t>
            </a:r>
            <a:r>
              <a:rPr lang="en-US" sz="2200" dirty="0"/>
              <a:t> de la </a:t>
            </a:r>
            <a:r>
              <a:rPr lang="en-US" sz="2200" dirty="0" err="1"/>
              <a:t>seguridad</a:t>
            </a:r>
            <a:r>
              <a:rPr lang="en-US" sz="2200" dirty="0"/>
              <a:t> general de </a:t>
            </a:r>
            <a:r>
              <a:rPr lang="en-US" sz="2200" dirty="0" err="1"/>
              <a:t>su</a:t>
            </a:r>
            <a:r>
              <a:rPr lang="en-US" sz="2200" dirty="0"/>
              <a:t> </a:t>
            </a:r>
            <a:r>
              <a:rPr lang="en-US" sz="2200" dirty="0" err="1"/>
              <a:t>entorno</a:t>
            </a:r>
            <a:r>
              <a:rPr lang="en-US" sz="2200" dirty="0"/>
              <a:t>. ¿Hay algo </a:t>
            </a:r>
            <a:r>
              <a:rPr lang="en-US" sz="2200" dirty="0" err="1"/>
              <a:t>más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su</a:t>
            </a:r>
            <a:r>
              <a:rPr lang="en-US" sz="2200" dirty="0"/>
              <a:t> casa que </a:t>
            </a:r>
            <a:r>
              <a:rPr lang="en-US" sz="2200" dirty="0" err="1"/>
              <a:t>pueda</a:t>
            </a:r>
            <a:r>
              <a:rPr lang="en-US" sz="2200" dirty="0"/>
              <a:t> </a:t>
            </a:r>
            <a:r>
              <a:rPr lang="en-US" sz="2200" dirty="0" err="1"/>
              <a:t>usarse</a:t>
            </a:r>
            <a:r>
              <a:rPr lang="en-US" sz="2200" dirty="0"/>
              <a:t> </a:t>
            </a:r>
            <a:r>
              <a:rPr lang="en-US" sz="2200" dirty="0" err="1"/>
              <a:t>como</a:t>
            </a:r>
            <a:r>
              <a:rPr lang="en-US" sz="2200" dirty="0"/>
              <a:t> </a:t>
            </a:r>
            <a:r>
              <a:rPr lang="en-US" sz="2200" dirty="0" err="1"/>
              <a:t>arma</a:t>
            </a:r>
            <a:r>
              <a:rPr lang="en-US" sz="2200" dirty="0"/>
              <a:t> o medio para </a:t>
            </a:r>
            <a:r>
              <a:rPr lang="en-US" sz="2200" dirty="0" err="1"/>
              <a:t>hacerse</a:t>
            </a:r>
            <a:r>
              <a:rPr lang="en-US" sz="2200" dirty="0"/>
              <a:t> </a:t>
            </a:r>
            <a:r>
              <a:rPr lang="en-US" sz="2200" dirty="0" err="1"/>
              <a:t>daño</a:t>
            </a:r>
            <a:r>
              <a:rPr lang="en-US" sz="2200" dirty="0"/>
              <a:t> que </a:t>
            </a:r>
            <a:r>
              <a:rPr lang="en-US" sz="2200" dirty="0" err="1"/>
              <a:t>pueda</a:t>
            </a:r>
            <a:r>
              <a:rPr lang="en-US" sz="2200" dirty="0"/>
              <a:t> </a:t>
            </a:r>
            <a:r>
              <a:rPr lang="en-US" sz="2200" dirty="0" err="1"/>
              <a:t>alejar</a:t>
            </a:r>
            <a:r>
              <a:rPr lang="en-US" sz="2200" dirty="0"/>
              <a:t> o </a:t>
            </a:r>
            <a:r>
              <a:rPr lang="en-US" sz="2200" dirty="0" err="1"/>
              <a:t>sacar</a:t>
            </a:r>
            <a:r>
              <a:rPr lang="en-US" sz="2200" dirty="0"/>
              <a:t> (</a:t>
            </a:r>
            <a:r>
              <a:rPr lang="en-US" sz="2200" dirty="0" err="1"/>
              <a:t>aumentar</a:t>
            </a:r>
            <a:r>
              <a:rPr lang="en-US" sz="2200" dirty="0"/>
              <a:t> </a:t>
            </a:r>
            <a:r>
              <a:rPr lang="en-US" sz="2200" dirty="0" err="1"/>
              <a:t>tiempo</a:t>
            </a:r>
            <a:r>
              <a:rPr lang="en-US" sz="2200" dirty="0"/>
              <a:t> y </a:t>
            </a:r>
            <a:r>
              <a:rPr lang="en-US" sz="2200" dirty="0" err="1"/>
              <a:t>espacio</a:t>
            </a:r>
            <a:r>
              <a:rPr lang="en-US" sz="2200" dirty="0"/>
              <a:t> entre el </a:t>
            </a:r>
            <a:r>
              <a:rPr lang="en-US" sz="2200" dirty="0" err="1"/>
              <a:t>objeto</a:t>
            </a:r>
            <a:r>
              <a:rPr lang="en-US" sz="2200" dirty="0"/>
              <a:t> y la persona)?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3FBEED-5DDD-EE4E-BC38-BAD25F549DCD}"/>
              </a:ext>
            </a:extLst>
          </p:cNvPr>
          <p:cNvSpPr txBox="1"/>
          <p:nvPr/>
        </p:nvSpPr>
        <p:spPr>
          <a:xfrm>
            <a:off x="457199" y="1335950"/>
            <a:ext cx="1127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dirty="0">
                <a:solidFill>
                  <a:srgbClr val="7A68AE"/>
                </a:solidFill>
              </a:rPr>
              <a:t>El </a:t>
            </a:r>
            <a:r>
              <a:rPr lang="en-US" sz="2600" b="1" i="1" dirty="0" err="1">
                <a:solidFill>
                  <a:srgbClr val="7A68AE"/>
                </a:solidFill>
              </a:rPr>
              <a:t>mismo</a:t>
            </a:r>
            <a:r>
              <a:rPr lang="en-US" sz="2600" b="1" i="1" dirty="0">
                <a:solidFill>
                  <a:srgbClr val="7A68AE"/>
                </a:solidFill>
              </a:rPr>
              <a:t> principio de </a:t>
            </a:r>
            <a:r>
              <a:rPr lang="en-US" sz="2600" b="1" i="1" dirty="0" err="1">
                <a:solidFill>
                  <a:srgbClr val="7A68AE"/>
                </a:solidFill>
              </a:rPr>
              <a:t>aumentar</a:t>
            </a:r>
            <a:r>
              <a:rPr lang="en-US" sz="2600" b="1" i="1" dirty="0">
                <a:solidFill>
                  <a:srgbClr val="7A68AE"/>
                </a:solidFill>
              </a:rPr>
              <a:t> la </a:t>
            </a:r>
            <a:r>
              <a:rPr lang="en-US" sz="2600" b="1" i="1" dirty="0" err="1">
                <a:solidFill>
                  <a:srgbClr val="7A68AE"/>
                </a:solidFill>
              </a:rPr>
              <a:t>distancia</a:t>
            </a:r>
            <a:r>
              <a:rPr lang="en-US" sz="2600" b="1" i="1" dirty="0">
                <a:solidFill>
                  <a:srgbClr val="7A68AE"/>
                </a:solidFill>
              </a:rPr>
              <a:t> (</a:t>
            </a:r>
            <a:r>
              <a:rPr lang="en-US" sz="2600" b="1" i="1" dirty="0" err="1">
                <a:solidFill>
                  <a:srgbClr val="7A68AE"/>
                </a:solidFill>
              </a:rPr>
              <a:t>tiempo</a:t>
            </a:r>
            <a:r>
              <a:rPr lang="en-US" sz="2600" b="1" i="1" dirty="0">
                <a:solidFill>
                  <a:srgbClr val="7A68AE"/>
                </a:solidFill>
              </a:rPr>
              <a:t> y </a:t>
            </a:r>
            <a:r>
              <a:rPr lang="en-US" sz="2600" b="1" i="1" dirty="0" err="1">
                <a:solidFill>
                  <a:srgbClr val="7A68AE"/>
                </a:solidFill>
              </a:rPr>
              <a:t>espacio</a:t>
            </a:r>
            <a:r>
              <a:rPr lang="en-US" sz="2600" b="1" i="1" dirty="0">
                <a:solidFill>
                  <a:srgbClr val="7A68AE"/>
                </a:solidFill>
              </a:rPr>
              <a:t>) entre la persona y </a:t>
            </a:r>
            <a:r>
              <a:rPr lang="en-US" sz="2600" b="1" i="1" dirty="0" err="1">
                <a:solidFill>
                  <a:srgbClr val="7A68AE"/>
                </a:solidFill>
              </a:rPr>
              <a:t>cualquier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arma</a:t>
            </a:r>
            <a:r>
              <a:rPr lang="en-US" sz="2600" b="1" i="1" dirty="0">
                <a:solidFill>
                  <a:srgbClr val="7A68AE"/>
                </a:solidFill>
              </a:rPr>
              <a:t> u </a:t>
            </a:r>
            <a:r>
              <a:rPr lang="en-US" sz="2600" b="1" i="1" dirty="0" err="1">
                <a:solidFill>
                  <a:srgbClr val="7A68AE"/>
                </a:solidFill>
              </a:rPr>
              <a:t>objeto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letal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aún</a:t>
            </a:r>
            <a:r>
              <a:rPr lang="en-US" sz="2600" b="1" i="1" dirty="0">
                <a:solidFill>
                  <a:srgbClr val="7A68AE"/>
                </a:solidFill>
              </a:rPr>
              <a:t> </a:t>
            </a:r>
            <a:r>
              <a:rPr lang="en-US" sz="2600" b="1" i="1" dirty="0" err="1">
                <a:solidFill>
                  <a:srgbClr val="7A68AE"/>
                </a:solidFill>
              </a:rPr>
              <a:t>aplica</a:t>
            </a:r>
            <a:r>
              <a:rPr lang="en-US" sz="2600" b="1" i="1" dirty="0">
                <a:solidFill>
                  <a:srgbClr val="7A68AE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6706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052" y="452677"/>
            <a:ext cx="11514718" cy="1015663"/>
          </a:xfrm>
        </p:spPr>
        <p:txBody>
          <a:bodyPr>
            <a:normAutofit/>
          </a:bodyPr>
          <a:lstStyle/>
          <a:p>
            <a:r>
              <a:rPr lang="es-ES_tradnl" b="1" noProof="0">
                <a:solidFill>
                  <a:srgbClr val="7A68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AYUDARLOS A RELACIONARSE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1748031"/>
            <a:ext cx="1066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/>
              <a:t>Apoya</a:t>
            </a:r>
            <a:r>
              <a:rPr lang="en-US" sz="4000" b="1" dirty="0"/>
              <a:t> y </a:t>
            </a:r>
            <a:r>
              <a:rPr lang="en-US" sz="4000" b="1" dirty="0" err="1"/>
              <a:t>motiva</a:t>
            </a:r>
            <a:r>
              <a:rPr lang="en-US" sz="4000" b="1" dirty="0"/>
              <a:t> a </a:t>
            </a:r>
            <a:r>
              <a:rPr lang="en-US" sz="4000" b="1" dirty="0" err="1"/>
              <a:t>que</a:t>
            </a:r>
            <a:r>
              <a:rPr lang="en-US" sz="4000" b="1" dirty="0"/>
              <a:t> la persona </a:t>
            </a:r>
            <a:r>
              <a:rPr lang="en-US" sz="4000" b="1" dirty="0" err="1"/>
              <a:t>consiga</a:t>
            </a:r>
            <a:r>
              <a:rPr lang="en-US" sz="4000" b="1" dirty="0"/>
              <a:t> </a:t>
            </a:r>
            <a:r>
              <a:rPr lang="en-US" sz="4000" b="1" dirty="0" err="1"/>
              <a:t>ayuda</a:t>
            </a:r>
            <a:r>
              <a:rPr lang="en-US" sz="4000" b="1" dirty="0"/>
              <a:t>.</a:t>
            </a:r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0B0A0-8267-694F-9E92-FB60807F824B}"/>
              </a:ext>
            </a:extLst>
          </p:cNvPr>
          <p:cNvSpPr txBox="1"/>
          <p:nvPr/>
        </p:nvSpPr>
        <p:spPr>
          <a:xfrm>
            <a:off x="1066799" y="2839908"/>
            <a:ext cx="1076597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•  </a:t>
            </a:r>
            <a:r>
              <a:rPr lang="en-US" sz="2400" dirty="0" err="1"/>
              <a:t>Pregunta</a:t>
            </a:r>
            <a:r>
              <a:rPr lang="en-US" sz="2400" dirty="0"/>
              <a:t> con </a:t>
            </a:r>
            <a:r>
              <a:rPr lang="en-US" sz="2400" dirty="0" err="1"/>
              <a:t>quién</a:t>
            </a:r>
            <a:r>
              <a:rPr lang="en-US" sz="2400" dirty="0"/>
              <a:t> se </a:t>
            </a:r>
            <a:r>
              <a:rPr lang="en-US" sz="2400" dirty="0" err="1"/>
              <a:t>sentiría</a:t>
            </a:r>
            <a:r>
              <a:rPr lang="en-US" sz="2400" dirty="0"/>
              <a:t> </a:t>
            </a:r>
            <a:r>
              <a:rPr lang="en-US" sz="2400" dirty="0" err="1"/>
              <a:t>cómodo</a:t>
            </a:r>
            <a:r>
              <a:rPr lang="en-US" sz="2400" dirty="0"/>
              <a:t> </a:t>
            </a:r>
            <a:r>
              <a:rPr lang="en-US" sz="2400" dirty="0" err="1"/>
              <a:t>pidiéndo</a:t>
            </a:r>
            <a:r>
              <a:rPr lang="en-US" sz="2400" dirty="0"/>
              <a:t> </a:t>
            </a:r>
            <a:r>
              <a:rPr lang="en-US" sz="2400" dirty="0" err="1"/>
              <a:t>ayuda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•  </a:t>
            </a:r>
            <a:r>
              <a:rPr lang="en-US" sz="2400" dirty="0" err="1"/>
              <a:t>Pregunta</a:t>
            </a:r>
            <a:r>
              <a:rPr lang="en-US" sz="2400" dirty="0"/>
              <a:t> </a:t>
            </a:r>
            <a:r>
              <a:rPr lang="en-US" sz="2400" dirty="0" err="1"/>
              <a:t>qué</a:t>
            </a:r>
            <a:r>
              <a:rPr lang="en-US" sz="2400" dirty="0"/>
              <a:t> le </a:t>
            </a:r>
            <a:r>
              <a:rPr lang="en-US" sz="2400" dirty="0" err="1"/>
              <a:t>parecería</a:t>
            </a:r>
            <a:r>
              <a:rPr lang="en-US" sz="2400" dirty="0"/>
              <a:t> </a:t>
            </a:r>
            <a:r>
              <a:rPr lang="en-US" sz="2400" dirty="0" err="1"/>
              <a:t>obtener</a:t>
            </a:r>
            <a:r>
              <a:rPr lang="en-US" sz="2400" dirty="0"/>
              <a:t> </a:t>
            </a:r>
            <a:r>
              <a:rPr lang="en-US" sz="2400" dirty="0" err="1"/>
              <a:t>ayuda</a:t>
            </a:r>
            <a:r>
              <a:rPr lang="en-US" sz="2400" dirty="0"/>
              <a:t> de un </a:t>
            </a:r>
            <a:r>
              <a:rPr lang="en-US" sz="2400" dirty="0" err="1"/>
              <a:t>profesional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•  Si dice </a:t>
            </a:r>
            <a:r>
              <a:rPr lang="en-US" sz="2400" dirty="0" err="1"/>
              <a:t>que</a:t>
            </a:r>
            <a:r>
              <a:rPr lang="en-US" sz="2400" dirty="0"/>
              <a:t> no </a:t>
            </a:r>
            <a:r>
              <a:rPr lang="en-US" sz="2400" dirty="0" err="1"/>
              <a:t>quiere</a:t>
            </a:r>
            <a:r>
              <a:rPr lang="en-US" sz="2400" dirty="0"/>
              <a:t> </a:t>
            </a:r>
            <a:r>
              <a:rPr lang="en-US" sz="2400" dirty="0" err="1"/>
              <a:t>ayuda</a:t>
            </a:r>
            <a:r>
              <a:rPr lang="en-US" sz="2400" dirty="0"/>
              <a:t> </a:t>
            </a:r>
            <a:r>
              <a:rPr lang="en-US" sz="2400" dirty="0" err="1"/>
              <a:t>profesional</a:t>
            </a:r>
            <a:r>
              <a:rPr lang="en-US" sz="2400" dirty="0"/>
              <a:t>, </a:t>
            </a:r>
            <a:r>
              <a:rPr lang="en-US" sz="2400" dirty="0" err="1"/>
              <a:t>pregunta</a:t>
            </a:r>
            <a:r>
              <a:rPr lang="en-US" sz="2400" dirty="0"/>
              <a:t> </a:t>
            </a:r>
            <a:r>
              <a:rPr lang="en-US" sz="2400" dirty="0" err="1"/>
              <a:t>porqué</a:t>
            </a:r>
            <a:r>
              <a:rPr lang="en-US" sz="2400" dirty="0"/>
              <a:t> se </a:t>
            </a:r>
            <a:r>
              <a:rPr lang="en-US" sz="2400" dirty="0" err="1"/>
              <a:t>siente</a:t>
            </a:r>
            <a:r>
              <a:rPr lang="en-US" sz="2400" dirty="0"/>
              <a:t> </a:t>
            </a:r>
            <a:r>
              <a:rPr lang="en-US" sz="2400" dirty="0" err="1"/>
              <a:t>así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•  </a:t>
            </a:r>
            <a:r>
              <a:rPr lang="en-US" sz="2400" dirty="0" err="1"/>
              <a:t>Sé</a:t>
            </a:r>
            <a:r>
              <a:rPr lang="en-US" sz="2400" dirty="0"/>
              <a:t> </a:t>
            </a:r>
            <a:r>
              <a:rPr lang="en-US" sz="2400" dirty="0" err="1"/>
              <a:t>compasivo</a:t>
            </a:r>
            <a:r>
              <a:rPr lang="en-US" sz="2400" dirty="0"/>
              <a:t> y </a:t>
            </a:r>
            <a:r>
              <a:rPr lang="en-US" sz="2400" dirty="0" err="1"/>
              <a:t>acepta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posición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•  Si se </a:t>
            </a:r>
            <a:r>
              <a:rPr lang="en-US" sz="2400" dirty="0" err="1"/>
              <a:t>opone</a:t>
            </a:r>
            <a:r>
              <a:rPr lang="en-US" sz="2400" dirty="0"/>
              <a:t>, </a:t>
            </a:r>
            <a:r>
              <a:rPr lang="en-US" sz="2400" b="1" dirty="0"/>
              <a:t>no </a:t>
            </a:r>
            <a:r>
              <a:rPr lang="en-US" sz="2400" b="1" dirty="0" err="1"/>
              <a:t>intentes</a:t>
            </a:r>
            <a:r>
              <a:rPr lang="en-US" sz="2400" b="1" dirty="0"/>
              <a:t> </a:t>
            </a:r>
            <a:r>
              <a:rPr lang="en-US" sz="2400" b="1" dirty="0" err="1"/>
              <a:t>hacerle</a:t>
            </a:r>
            <a:r>
              <a:rPr lang="en-US" sz="2400" b="1" dirty="0"/>
              <a:t> </a:t>
            </a:r>
            <a:r>
              <a:rPr lang="en-US" sz="2400" b="1" dirty="0" err="1"/>
              <a:t>cambiar</a:t>
            </a:r>
            <a:r>
              <a:rPr lang="en-US" sz="2400" b="1" dirty="0"/>
              <a:t> de </a:t>
            </a:r>
            <a:r>
              <a:rPr lang="en-US" sz="2400" b="1" dirty="0" err="1"/>
              <a:t>opinión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1794B5-C619-9745-A996-334C6DDBCA33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B3A497-B6D8-D943-A8EE-A6F9C72EA1C5}"/>
              </a:ext>
            </a:extLst>
          </p:cNvPr>
          <p:cNvSpPr txBox="1"/>
          <p:nvPr/>
        </p:nvSpPr>
        <p:spPr>
          <a:xfrm>
            <a:off x="5809" y="644911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PREGUNTAR    2. ESTAR PRESENTE    3. PROTEGER    </a:t>
            </a:r>
            <a:r>
              <a:rPr lang="en-US" b="1" dirty="0">
                <a:solidFill>
                  <a:srgbClr val="FFFF00"/>
                </a:solidFill>
              </a:rPr>
              <a:t>4. AYUDARLOS A RELACIONARSE    </a:t>
            </a:r>
            <a:r>
              <a:rPr lang="en-US" dirty="0"/>
              <a:t>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1403941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20B0A0-8267-694F-9E92-FB60807F824B}"/>
              </a:ext>
            </a:extLst>
          </p:cNvPr>
          <p:cNvSpPr txBox="1"/>
          <p:nvPr/>
        </p:nvSpPr>
        <p:spPr>
          <a:xfrm>
            <a:off x="836112" y="2264650"/>
            <a:ext cx="1051977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</a:t>
            </a:r>
            <a:r>
              <a:rPr lang="en-US" sz="2400" dirty="0" err="1"/>
              <a:t>profesionales</a:t>
            </a:r>
            <a:r>
              <a:rPr lang="en-US" sz="2400" dirty="0"/>
              <a:t> de la </a:t>
            </a:r>
            <a:r>
              <a:rPr lang="en-US" sz="2400" dirty="0" err="1"/>
              <a:t>salud</a:t>
            </a:r>
            <a:r>
              <a:rPr lang="en-US" sz="2400" dirty="0"/>
              <a:t> o personas </a:t>
            </a:r>
            <a:r>
              <a:rPr lang="en-US" sz="2400" dirty="0" err="1"/>
              <a:t>que</a:t>
            </a:r>
            <a:r>
              <a:rPr lang="en-US" sz="2400" dirty="0"/>
              <a:t> la </a:t>
            </a:r>
            <a:r>
              <a:rPr lang="en-US" sz="2400" dirty="0" err="1"/>
              <a:t>han</a:t>
            </a:r>
            <a:r>
              <a:rPr lang="en-US" sz="2400" dirty="0"/>
              <a:t> </a:t>
            </a:r>
            <a:r>
              <a:rPr lang="en-US" sz="2400" dirty="0" err="1"/>
              <a:t>apoyado</a:t>
            </a:r>
            <a:r>
              <a:rPr lang="en-US" sz="2400" dirty="0"/>
              <a:t> en el </a:t>
            </a:r>
            <a:r>
              <a:rPr lang="en-US" sz="2400" dirty="0" err="1"/>
              <a:t>pasado</a:t>
            </a:r>
            <a:r>
              <a:rPr lang="en-US" sz="2400" dirty="0"/>
              <a:t>, </a:t>
            </a:r>
            <a:r>
              <a:rPr lang="en-US" sz="2400" dirty="0" err="1"/>
              <a:t>como</a:t>
            </a:r>
            <a:r>
              <a:rPr lang="en-US" sz="2400" dirty="0"/>
              <a:t> </a:t>
            </a:r>
            <a:r>
              <a:rPr lang="en-US" sz="2400" dirty="0" err="1"/>
              <a:t>familiares</a:t>
            </a:r>
            <a:r>
              <a:rPr lang="en-US" sz="2400" dirty="0"/>
              <a:t>, amigos, </a:t>
            </a:r>
            <a:r>
              <a:rPr lang="en-US" sz="2400" dirty="0" err="1"/>
              <a:t>guías</a:t>
            </a:r>
            <a:r>
              <a:rPr lang="en-US" sz="2400" dirty="0"/>
              <a:t> </a:t>
            </a:r>
            <a:r>
              <a:rPr lang="en-US" sz="2400" dirty="0" err="1"/>
              <a:t>espirituales</a:t>
            </a:r>
            <a:r>
              <a:rPr lang="en-US" sz="2400" dirty="0"/>
              <a:t>, maestros, etc.</a:t>
            </a:r>
          </a:p>
          <a:p>
            <a:endParaRPr lang="en-US" sz="2400" dirty="0"/>
          </a:p>
          <a:p>
            <a:r>
              <a:rPr lang="en-US" sz="2400" dirty="0" err="1"/>
              <a:t>Algunas</a:t>
            </a:r>
            <a:r>
              <a:rPr lang="en-US" sz="2400" dirty="0"/>
              <a:t> </a:t>
            </a:r>
            <a:r>
              <a:rPr lang="en-US" sz="2400" dirty="0" err="1"/>
              <a:t>opciones</a:t>
            </a:r>
            <a:r>
              <a:rPr lang="en-US" sz="2400" dirty="0"/>
              <a:t> son </a:t>
            </a:r>
            <a:r>
              <a:rPr lang="en-US" sz="2400" dirty="0" err="1"/>
              <a:t>hacer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cita</a:t>
            </a:r>
            <a:r>
              <a:rPr lang="en-US" sz="2400" dirty="0"/>
              <a:t> con </a:t>
            </a:r>
            <a:r>
              <a:rPr lang="en-US" sz="2400" dirty="0" err="1"/>
              <a:t>su</a:t>
            </a:r>
            <a:r>
              <a:rPr lang="en-US" sz="2400" dirty="0"/>
              <a:t> doctor, </a:t>
            </a:r>
            <a:r>
              <a:rPr lang="en-US" sz="2400" dirty="0" err="1"/>
              <a:t>hablar</a:t>
            </a:r>
            <a:r>
              <a:rPr lang="en-US" sz="2400" dirty="0"/>
              <a:t> con un </a:t>
            </a:r>
            <a:r>
              <a:rPr lang="en-US" sz="2400" dirty="0" err="1"/>
              <a:t>proveedor</a:t>
            </a:r>
            <a:r>
              <a:rPr lang="en-US" sz="2400" dirty="0"/>
              <a:t> de </a:t>
            </a:r>
            <a:r>
              <a:rPr lang="en-US" sz="2400" dirty="0" err="1"/>
              <a:t>salud</a:t>
            </a:r>
            <a:r>
              <a:rPr lang="en-US" sz="2400" dirty="0"/>
              <a:t> mental, </a:t>
            </a:r>
            <a:r>
              <a:rPr lang="en-US" sz="2400" dirty="0" err="1"/>
              <a:t>contactar</a:t>
            </a:r>
            <a:r>
              <a:rPr lang="en-US" sz="2400" dirty="0"/>
              <a:t> a un </a:t>
            </a:r>
            <a:r>
              <a:rPr lang="en-US" sz="2400" dirty="0" err="1"/>
              <a:t>servicio</a:t>
            </a:r>
            <a:r>
              <a:rPr lang="en-US" sz="2400" dirty="0"/>
              <a:t> de </a:t>
            </a:r>
            <a:r>
              <a:rPr lang="en-US" sz="2400" dirty="0" err="1"/>
              <a:t>ayuda</a:t>
            </a:r>
            <a:r>
              <a:rPr lang="en-US" sz="2400" dirty="0"/>
              <a:t> o </a:t>
            </a:r>
            <a:r>
              <a:rPr lang="en-US" sz="2400" dirty="0" err="1"/>
              <a:t>terapia</a:t>
            </a:r>
            <a:r>
              <a:rPr lang="en-US" sz="2400" dirty="0"/>
              <a:t> </a:t>
            </a:r>
            <a:r>
              <a:rPr lang="en-US" sz="2400" dirty="0" err="1"/>
              <a:t>confidencial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teléfono</a:t>
            </a:r>
            <a:r>
              <a:rPr lang="en-US" sz="2400" dirty="0"/>
              <a:t>, </a:t>
            </a:r>
            <a:r>
              <a:rPr lang="en-US" sz="2400" dirty="0" err="1"/>
              <a:t>mensaje</a:t>
            </a:r>
            <a:r>
              <a:rPr lang="en-US" sz="2400" dirty="0"/>
              <a:t> o </a:t>
            </a:r>
            <a:r>
              <a:rPr lang="en-US" sz="2400" dirty="0" err="1"/>
              <a:t>por</a:t>
            </a:r>
            <a:r>
              <a:rPr lang="en-US" sz="2400" dirty="0"/>
              <a:t> internet.</a:t>
            </a:r>
          </a:p>
          <a:p>
            <a:endParaRPr lang="en-US" sz="2400" dirty="0"/>
          </a:p>
          <a:p>
            <a:r>
              <a:rPr lang="en-US" sz="2400" dirty="0" err="1"/>
              <a:t>Ofrécele</a:t>
            </a:r>
            <a:r>
              <a:rPr lang="en-US" sz="2400" dirty="0"/>
              <a:t> </a:t>
            </a:r>
            <a:r>
              <a:rPr lang="en-US" sz="2400" dirty="0" err="1"/>
              <a:t>ayuda</a:t>
            </a:r>
            <a:r>
              <a:rPr lang="en-US" sz="2400" dirty="0"/>
              <a:t> </a:t>
            </a:r>
            <a:r>
              <a:rPr lang="en-US" sz="2400" dirty="0" err="1"/>
              <a:t>haciendo</a:t>
            </a:r>
            <a:r>
              <a:rPr lang="en-US" sz="2400" dirty="0"/>
              <a:t> la primer </a:t>
            </a:r>
            <a:r>
              <a:rPr lang="en-US" sz="2400" dirty="0" err="1"/>
              <a:t>cita</a:t>
            </a:r>
            <a:r>
              <a:rPr lang="en-US" sz="2400" dirty="0"/>
              <a:t> o </a:t>
            </a:r>
            <a:r>
              <a:rPr lang="en-US" sz="2400" dirty="0" err="1"/>
              <a:t>llamada</a:t>
            </a:r>
            <a:r>
              <a:rPr lang="en-US" sz="2400" dirty="0"/>
              <a:t>. </a:t>
            </a:r>
            <a:r>
              <a:rPr lang="en-US" sz="2400" dirty="0" err="1"/>
              <a:t>Motívala</a:t>
            </a:r>
            <a:r>
              <a:rPr lang="en-US" sz="2400" dirty="0"/>
              <a:t> a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participe</a:t>
            </a:r>
            <a:r>
              <a:rPr lang="en-US" sz="2400" dirty="0"/>
              <a:t> y </a:t>
            </a:r>
            <a:r>
              <a:rPr lang="en-US" sz="2400" dirty="0" err="1"/>
              <a:t>considera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quizás</a:t>
            </a:r>
            <a:r>
              <a:rPr lang="en-US" sz="2400" dirty="0"/>
              <a:t> al principio </a:t>
            </a:r>
            <a:r>
              <a:rPr lang="en-US" sz="2400" dirty="0" err="1"/>
              <a:t>tengas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voz</a:t>
            </a:r>
            <a:r>
              <a:rPr lang="en-US" sz="2400" dirty="0"/>
              <a:t>.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C0EED4-0F46-6347-9849-6C939CA3DE38}"/>
              </a:ext>
            </a:extLst>
          </p:cNvPr>
          <p:cNvSpPr txBox="1"/>
          <p:nvPr/>
        </p:nvSpPr>
        <p:spPr>
          <a:xfrm>
            <a:off x="712939" y="517018"/>
            <a:ext cx="106429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err="1">
                <a:solidFill>
                  <a:srgbClr val="7A68AE"/>
                </a:solidFill>
              </a:rPr>
              <a:t>Pide</a:t>
            </a:r>
            <a:r>
              <a:rPr lang="en-US" sz="3200" b="1" i="1" dirty="0">
                <a:solidFill>
                  <a:srgbClr val="7A68AE"/>
                </a:solidFill>
              </a:rPr>
              <a:t> a la persona </a:t>
            </a:r>
            <a:r>
              <a:rPr lang="en-US" sz="3200" b="1" i="1" dirty="0" err="1">
                <a:solidFill>
                  <a:srgbClr val="7A68AE"/>
                </a:solidFill>
              </a:rPr>
              <a:t>que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te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ayude</a:t>
            </a:r>
            <a:r>
              <a:rPr lang="en-US" sz="3200" b="1" i="1" dirty="0">
                <a:solidFill>
                  <a:srgbClr val="7A68AE"/>
                </a:solidFill>
              </a:rPr>
              <a:t> a </a:t>
            </a:r>
            <a:r>
              <a:rPr lang="en-US" sz="3200" b="1" i="1" dirty="0" err="1">
                <a:solidFill>
                  <a:srgbClr val="7A68AE"/>
                </a:solidFill>
              </a:rPr>
              <a:t>identificar</a:t>
            </a:r>
            <a:r>
              <a:rPr lang="en-US" sz="3200" b="1" i="1" dirty="0">
                <a:solidFill>
                  <a:srgbClr val="7A68AE"/>
                </a:solidFill>
              </a:rPr>
              <a:t> a </a:t>
            </a:r>
            <a:r>
              <a:rPr lang="en-US" sz="3200" b="1" i="1" dirty="0" err="1">
                <a:solidFill>
                  <a:srgbClr val="7A68AE"/>
                </a:solidFill>
              </a:rPr>
              <a:t>otros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que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puedan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servir</a:t>
            </a:r>
            <a:r>
              <a:rPr lang="en-US" sz="3200" b="1" i="1" dirty="0">
                <a:solidFill>
                  <a:srgbClr val="7A68AE"/>
                </a:solidFill>
              </a:rPr>
              <a:t> </a:t>
            </a:r>
            <a:r>
              <a:rPr lang="en-US" sz="3200" b="1" i="1" dirty="0" err="1">
                <a:solidFill>
                  <a:srgbClr val="7A68AE"/>
                </a:solidFill>
              </a:rPr>
              <a:t>como</a:t>
            </a:r>
            <a:r>
              <a:rPr lang="en-US" sz="3200" b="1" i="1" dirty="0">
                <a:solidFill>
                  <a:srgbClr val="7A68AE"/>
                </a:solidFill>
              </a:rPr>
              <a:t> red de </a:t>
            </a:r>
            <a:r>
              <a:rPr lang="en-US" sz="3200" b="1" i="1" dirty="0" err="1">
                <a:solidFill>
                  <a:srgbClr val="7A68AE"/>
                </a:solidFill>
              </a:rPr>
              <a:t>apoyo</a:t>
            </a:r>
            <a:r>
              <a:rPr lang="en-US" sz="3200" b="1" i="1" dirty="0">
                <a:solidFill>
                  <a:srgbClr val="7A68AE"/>
                </a:solidFill>
              </a:rPr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1BCA9A-B10C-1545-98DD-1D647A8E42BB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101657-A1AB-F944-B9B7-C362EC38CE37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PREGUNTAR    2. ESTAR PRESENTE    3. PROTEGER    </a:t>
            </a:r>
            <a:r>
              <a:rPr lang="en-US" b="1" dirty="0">
                <a:solidFill>
                  <a:srgbClr val="FFFF00"/>
                </a:solidFill>
              </a:rPr>
              <a:t>4. AYUDARLOS A RELACIONARSE    </a:t>
            </a:r>
            <a:r>
              <a:rPr lang="en-US" dirty="0"/>
              <a:t>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1707585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20B0A0-8267-694F-9E92-FB60807F824B}"/>
              </a:ext>
            </a:extLst>
          </p:cNvPr>
          <p:cNvSpPr txBox="1"/>
          <p:nvPr/>
        </p:nvSpPr>
        <p:spPr>
          <a:xfrm>
            <a:off x="1098115" y="1646749"/>
            <a:ext cx="1051977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incluya</a:t>
            </a:r>
            <a:r>
              <a:rPr lang="en-US" sz="2400" dirty="0"/>
              <a:t>: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•  </a:t>
            </a:r>
            <a:r>
              <a:rPr lang="en-US" sz="2400" dirty="0" err="1"/>
              <a:t>Técnicas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le </a:t>
            </a:r>
            <a:r>
              <a:rPr lang="en-US" sz="2400" dirty="0" err="1"/>
              <a:t>ayuden</a:t>
            </a:r>
            <a:r>
              <a:rPr lang="en-US" sz="2400" dirty="0"/>
              <a:t> a </a:t>
            </a:r>
            <a:r>
              <a:rPr lang="en-US" sz="2400" dirty="0" err="1"/>
              <a:t>reconocer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está</a:t>
            </a:r>
            <a:r>
              <a:rPr lang="en-US" sz="2400" dirty="0"/>
              <a:t> </a:t>
            </a:r>
            <a:r>
              <a:rPr lang="en-US" sz="2400" dirty="0" err="1"/>
              <a:t>teniendo</a:t>
            </a:r>
            <a:r>
              <a:rPr lang="en-US" sz="2400" dirty="0"/>
              <a:t> </a:t>
            </a:r>
            <a:r>
              <a:rPr lang="en-US" sz="2400" dirty="0" err="1"/>
              <a:t>pensamientos</a:t>
            </a:r>
            <a:r>
              <a:rPr lang="en-US" sz="2400" dirty="0"/>
              <a:t> </a:t>
            </a:r>
            <a:r>
              <a:rPr lang="en-US" sz="2400" dirty="0" err="1"/>
              <a:t>suicidas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•  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hacer</a:t>
            </a:r>
            <a:r>
              <a:rPr lang="en-US" sz="2400" dirty="0"/>
              <a:t> en </a:t>
            </a:r>
            <a:r>
              <a:rPr lang="en-US" sz="2400" dirty="0" err="1"/>
              <a:t>momentos</a:t>
            </a:r>
            <a:r>
              <a:rPr lang="en-US" sz="2400" dirty="0"/>
              <a:t> de crisis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• 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lista</a:t>
            </a:r>
            <a:r>
              <a:rPr lang="en-US" sz="2400" dirty="0"/>
              <a:t> de personas a </a:t>
            </a:r>
            <a:r>
              <a:rPr lang="en-US" sz="2400" dirty="0" err="1"/>
              <a:t>quien</a:t>
            </a:r>
            <a:r>
              <a:rPr lang="en-US" sz="2400" dirty="0"/>
              <a:t> </a:t>
            </a:r>
            <a:r>
              <a:rPr lang="en-US" sz="2400" dirty="0" err="1"/>
              <a:t>contactar</a:t>
            </a:r>
            <a:r>
              <a:rPr lang="en-US" sz="2400" dirty="0"/>
              <a:t> </a:t>
            </a:r>
            <a:r>
              <a:rPr lang="en-US" sz="2400" dirty="0" err="1"/>
              <a:t>durante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crisis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r>
              <a:rPr lang="en-US" sz="2400" dirty="0"/>
              <a:t>My3app </a:t>
            </a:r>
            <a:r>
              <a:rPr lang="en-US" sz="2400" dirty="0" err="1"/>
              <a:t>es</a:t>
            </a:r>
            <a:r>
              <a:rPr lang="en-US" sz="2400" dirty="0"/>
              <a:t> un </a:t>
            </a:r>
            <a:r>
              <a:rPr lang="en-US" sz="2400" i="1" dirty="0"/>
              <a:t>app</a:t>
            </a:r>
            <a:r>
              <a:rPr lang="en-US" sz="2400" dirty="0"/>
              <a:t> de </a:t>
            </a:r>
            <a:r>
              <a:rPr lang="en-US" sz="2400" dirty="0" err="1"/>
              <a:t>intervención</a:t>
            </a:r>
            <a:r>
              <a:rPr lang="en-US" sz="2400" dirty="0"/>
              <a:t> y </a:t>
            </a:r>
            <a:r>
              <a:rPr lang="en-US" sz="2400" dirty="0" err="1"/>
              <a:t>planeación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ayudar</a:t>
            </a:r>
            <a:r>
              <a:rPr lang="en-US" sz="2400" dirty="0"/>
              <a:t> a </a:t>
            </a:r>
            <a:r>
              <a:rPr lang="en-US" sz="2400" dirty="0" err="1"/>
              <a:t>desarrollar</a:t>
            </a:r>
            <a:r>
              <a:rPr lang="en-US" sz="2400" dirty="0"/>
              <a:t> y </a:t>
            </a:r>
            <a:r>
              <a:rPr lang="en-US" sz="2400" dirty="0" err="1"/>
              <a:t>guardar</a:t>
            </a:r>
            <a:r>
              <a:rPr lang="en-US" sz="2400" dirty="0"/>
              <a:t> </a:t>
            </a:r>
            <a:r>
              <a:rPr lang="en-US" sz="2400" dirty="0" err="1"/>
              <a:t>esta</a:t>
            </a:r>
            <a:r>
              <a:rPr lang="en-US" sz="2400" dirty="0"/>
              <a:t> </a:t>
            </a:r>
            <a:r>
              <a:rPr lang="en-US" sz="2400" dirty="0" err="1"/>
              <a:t>información</a:t>
            </a:r>
            <a:r>
              <a:rPr lang="en-US" sz="2400" dirty="0"/>
              <a:t> en el </a:t>
            </a:r>
            <a:r>
              <a:rPr lang="en-US" sz="2400" dirty="0" err="1"/>
              <a:t>teléfono</a:t>
            </a:r>
            <a:r>
              <a:rPr lang="en-US" sz="2400" dirty="0"/>
              <a:t> </a:t>
            </a:r>
            <a:r>
              <a:rPr lang="en-US" sz="2400" dirty="0" err="1"/>
              <a:t>móvil</a:t>
            </a:r>
            <a:r>
              <a:rPr lang="en-US" sz="24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C0EED4-0F46-6347-9849-6C939CA3DE38}"/>
              </a:ext>
            </a:extLst>
          </p:cNvPr>
          <p:cNvSpPr txBox="1"/>
          <p:nvPr/>
        </p:nvSpPr>
        <p:spPr>
          <a:xfrm>
            <a:off x="638827" y="673508"/>
            <a:ext cx="10642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err="1">
                <a:solidFill>
                  <a:srgbClr val="7A68AE"/>
                </a:solidFill>
              </a:rPr>
              <a:t>Trabaja</a:t>
            </a:r>
            <a:r>
              <a:rPr lang="en-US" sz="3600" b="1" i="1" dirty="0">
                <a:solidFill>
                  <a:srgbClr val="7A68AE"/>
                </a:solidFill>
              </a:rPr>
              <a:t> con </a:t>
            </a:r>
            <a:r>
              <a:rPr lang="en-US" sz="3600" b="1" i="1" dirty="0" err="1">
                <a:solidFill>
                  <a:srgbClr val="7A68AE"/>
                </a:solidFill>
              </a:rPr>
              <a:t>ellos</a:t>
            </a:r>
            <a:r>
              <a:rPr lang="en-US" sz="3600" b="1" i="1" dirty="0">
                <a:solidFill>
                  <a:srgbClr val="7A68AE"/>
                </a:solidFill>
              </a:rPr>
              <a:t> </a:t>
            </a:r>
            <a:r>
              <a:rPr lang="en-US" sz="3600" b="1" i="1" dirty="0" err="1">
                <a:solidFill>
                  <a:srgbClr val="7A68AE"/>
                </a:solidFill>
              </a:rPr>
              <a:t>para</a:t>
            </a:r>
            <a:r>
              <a:rPr lang="en-US" sz="3600" b="1" i="1" dirty="0">
                <a:solidFill>
                  <a:srgbClr val="7A68AE"/>
                </a:solidFill>
              </a:rPr>
              <a:t> </a:t>
            </a:r>
            <a:r>
              <a:rPr lang="en-US" sz="3600" b="1" i="1" dirty="0" err="1">
                <a:solidFill>
                  <a:srgbClr val="7A68AE"/>
                </a:solidFill>
              </a:rPr>
              <a:t>armar</a:t>
            </a:r>
            <a:r>
              <a:rPr lang="en-US" sz="3600" b="1" i="1" dirty="0">
                <a:solidFill>
                  <a:srgbClr val="7A68AE"/>
                </a:solidFill>
              </a:rPr>
              <a:t> un plan de </a:t>
            </a:r>
            <a:r>
              <a:rPr lang="en-US" sz="3600" b="1" i="1" dirty="0" err="1">
                <a:solidFill>
                  <a:srgbClr val="7A68AE"/>
                </a:solidFill>
              </a:rPr>
              <a:t>protección</a:t>
            </a:r>
            <a:endParaRPr lang="en-US" sz="3600" b="1" i="1" dirty="0">
              <a:solidFill>
                <a:srgbClr val="7A68A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3E7BDC-9CA6-B846-BC30-7FD0EFCDBF9F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0FEBC9-B8E0-0B41-AFB5-7078DA941C65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PREGUNTAR    2. ESTAR PRESENTE    3. PROTEGER    </a:t>
            </a:r>
            <a:r>
              <a:rPr lang="en-US" b="1" dirty="0">
                <a:solidFill>
                  <a:srgbClr val="FFFF00"/>
                </a:solidFill>
              </a:rPr>
              <a:t>4. AYUDARLOS A RELACIONARSE    </a:t>
            </a:r>
            <a:r>
              <a:rPr lang="en-US" dirty="0"/>
              <a:t>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2748751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E37-ED2D-CE40-A35F-36D5D3DD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2677"/>
            <a:ext cx="9144000" cy="1015663"/>
          </a:xfrm>
        </p:spPr>
        <p:txBody>
          <a:bodyPr>
            <a:normAutofit fontScale="90000"/>
          </a:bodyPr>
          <a:lstStyle/>
          <a:p>
            <a:r>
              <a:rPr lang="es-ES_tradnl" b="1" noProof="0">
                <a:solidFill>
                  <a:srgbClr val="7A68AE"/>
                </a:solidFill>
                <a:latin typeface="+mn-lt"/>
              </a:rPr>
              <a:t>5. MANTENERSE EN CONTACTO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377218" y="1736847"/>
            <a:ext cx="1105278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/>
              <a:t>Asegúrate</a:t>
            </a:r>
            <a:r>
              <a:rPr lang="en-US" sz="3200" b="1" dirty="0"/>
              <a:t> de </a:t>
            </a:r>
            <a:r>
              <a:rPr lang="en-US" sz="3200" b="1" dirty="0" err="1"/>
              <a:t>mantenerte</a:t>
            </a:r>
            <a:r>
              <a:rPr lang="en-US" sz="3200" b="1" dirty="0"/>
              <a:t> en </a:t>
            </a:r>
            <a:r>
              <a:rPr lang="en-US" sz="3200" b="1" dirty="0" err="1"/>
              <a:t>contacto</a:t>
            </a:r>
            <a:r>
              <a:rPr lang="en-US" sz="3200" b="1" dirty="0"/>
              <a:t> y </a:t>
            </a:r>
            <a:r>
              <a:rPr lang="en-US" sz="3200" b="1" dirty="0" err="1"/>
              <a:t>preguntar</a:t>
            </a:r>
            <a:r>
              <a:rPr lang="en-US" sz="3200" b="1" dirty="0"/>
              <a:t> </a:t>
            </a:r>
            <a:r>
              <a:rPr lang="en-US" sz="3200" b="1" dirty="0" err="1"/>
              <a:t>cómo</a:t>
            </a:r>
            <a:r>
              <a:rPr lang="en-US" sz="3200" b="1" dirty="0"/>
              <a:t> </a:t>
            </a:r>
            <a:r>
              <a:rPr lang="en-US" sz="3200" b="1" dirty="0" err="1"/>
              <a:t>sigue</a:t>
            </a:r>
            <a:r>
              <a:rPr lang="en-US" sz="3200" b="1" dirty="0"/>
              <a:t>.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0B0A0-8267-694F-9E92-FB60807F824B}"/>
              </a:ext>
            </a:extLst>
          </p:cNvPr>
          <p:cNvSpPr txBox="1"/>
          <p:nvPr/>
        </p:nvSpPr>
        <p:spPr>
          <a:xfrm>
            <a:off x="851770" y="2590129"/>
            <a:ext cx="1057823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Esto</a:t>
            </a:r>
            <a:r>
              <a:rPr lang="en-US" sz="2400" dirty="0"/>
              <a:t> </a:t>
            </a:r>
            <a:r>
              <a:rPr lang="en-US" sz="2400" dirty="0" err="1"/>
              <a:t>hará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se </a:t>
            </a:r>
            <a:r>
              <a:rPr lang="en-US" sz="2400" dirty="0" err="1"/>
              <a:t>sienta</a:t>
            </a:r>
            <a:r>
              <a:rPr lang="en-US" sz="2400" dirty="0"/>
              <a:t> </a:t>
            </a:r>
            <a:r>
              <a:rPr lang="en-US" sz="2400" dirty="0" err="1"/>
              <a:t>conectada</a:t>
            </a:r>
            <a:r>
              <a:rPr lang="en-US" sz="2400" dirty="0"/>
              <a:t> y </a:t>
            </a:r>
            <a:r>
              <a:rPr lang="en-US" sz="2400" dirty="0" err="1"/>
              <a:t>acompañada</a:t>
            </a:r>
            <a:r>
              <a:rPr lang="en-US" sz="2400" dirty="0"/>
              <a:t> y le </a:t>
            </a:r>
            <a:r>
              <a:rPr lang="en-US" sz="2400" dirty="0" err="1"/>
              <a:t>recordará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hay personas </a:t>
            </a:r>
            <a:r>
              <a:rPr lang="en-US" sz="2400" dirty="0" err="1"/>
              <a:t>aquí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ayudarle</a:t>
            </a:r>
            <a:r>
              <a:rPr lang="en-US" sz="2400" dirty="0"/>
              <a:t>. Si </a:t>
            </a:r>
            <a:r>
              <a:rPr lang="en-US" sz="2400" dirty="0" err="1"/>
              <a:t>prometiste</a:t>
            </a:r>
            <a:r>
              <a:rPr lang="en-US" sz="2400" dirty="0"/>
              <a:t> </a:t>
            </a:r>
            <a:r>
              <a:rPr lang="en-US" sz="2400" dirty="0" err="1"/>
              <a:t>seguir</a:t>
            </a:r>
            <a:r>
              <a:rPr lang="en-US" sz="2400" dirty="0"/>
              <a:t> en </a:t>
            </a:r>
            <a:r>
              <a:rPr lang="en-US" sz="2400" dirty="0" err="1"/>
              <a:t>contacto</a:t>
            </a:r>
            <a:r>
              <a:rPr lang="en-US" sz="2400" dirty="0"/>
              <a:t>, </a:t>
            </a:r>
            <a:r>
              <a:rPr lang="en-US" sz="2400" dirty="0" err="1"/>
              <a:t>éste</a:t>
            </a:r>
            <a:r>
              <a:rPr lang="en-US" sz="2400" dirty="0"/>
              <a:t> </a:t>
            </a:r>
            <a:r>
              <a:rPr lang="en-US" sz="2400" dirty="0" err="1"/>
              <a:t>es</a:t>
            </a:r>
            <a:r>
              <a:rPr lang="en-US" sz="2400" dirty="0"/>
              <a:t> el </a:t>
            </a:r>
            <a:r>
              <a:rPr lang="en-US" sz="2400" dirty="0" err="1"/>
              <a:t>momento</a:t>
            </a:r>
            <a:r>
              <a:rPr lang="en-US" sz="2400" dirty="0"/>
              <a:t> de </a:t>
            </a:r>
            <a:r>
              <a:rPr lang="en-US" sz="2400" dirty="0" err="1"/>
              <a:t>hacerlo</a:t>
            </a:r>
            <a:r>
              <a:rPr lang="en-US" sz="2400" dirty="0"/>
              <a:t> y de </a:t>
            </a:r>
            <a:r>
              <a:rPr lang="en-US" sz="2400" dirty="0" err="1"/>
              <a:t>compartir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información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b="1" dirty="0"/>
              <a:t>Llama o </a:t>
            </a:r>
            <a:r>
              <a:rPr lang="en-US" sz="2400" b="1" dirty="0" err="1"/>
              <a:t>manda</a:t>
            </a:r>
            <a:r>
              <a:rPr lang="en-US" sz="2400" b="1" dirty="0"/>
              <a:t> un </a:t>
            </a:r>
            <a:r>
              <a:rPr lang="en-US" sz="2400" b="1" dirty="0" err="1"/>
              <a:t>mensaje</a:t>
            </a:r>
            <a:r>
              <a:rPr lang="en-US" sz="2400" b="1" dirty="0"/>
              <a:t>.</a:t>
            </a:r>
          </a:p>
          <a:p>
            <a:endParaRPr lang="en-US" sz="2400" b="1" dirty="0"/>
          </a:p>
          <a:p>
            <a:r>
              <a:rPr lang="en-US" sz="2400" dirty="0"/>
              <a:t>Hay </a:t>
            </a:r>
            <a:r>
              <a:rPr lang="en-US" sz="2400" dirty="0" err="1"/>
              <a:t>estudios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indican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inclusive </a:t>
            </a:r>
            <a:r>
              <a:rPr lang="en-US" sz="2400" dirty="0" err="1"/>
              <a:t>formas</a:t>
            </a:r>
            <a:r>
              <a:rPr lang="en-US" sz="2400" dirty="0"/>
              <a:t> </a:t>
            </a:r>
            <a:r>
              <a:rPr lang="en-US" sz="2400" dirty="0" err="1"/>
              <a:t>muy</a:t>
            </a:r>
            <a:r>
              <a:rPr lang="en-US" sz="2400" dirty="0"/>
              <a:t> </a:t>
            </a:r>
            <a:r>
              <a:rPr lang="en-US" sz="2400" dirty="0" err="1"/>
              <a:t>sencillas</a:t>
            </a:r>
            <a:r>
              <a:rPr lang="en-US" sz="2400" dirty="0"/>
              <a:t> y </a:t>
            </a:r>
            <a:r>
              <a:rPr lang="en-US" sz="2400" dirty="0" err="1"/>
              <a:t>breves</a:t>
            </a:r>
            <a:r>
              <a:rPr lang="en-US" sz="2400" dirty="0"/>
              <a:t> de </a:t>
            </a:r>
            <a:r>
              <a:rPr lang="en-US" sz="2400" dirty="0" err="1"/>
              <a:t>contacto</a:t>
            </a:r>
            <a:r>
              <a:rPr lang="en-US" sz="2400" dirty="0"/>
              <a:t> </a:t>
            </a:r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reducir</a:t>
            </a:r>
            <a:r>
              <a:rPr lang="en-US" sz="2400" dirty="0"/>
              <a:t> los </a:t>
            </a:r>
            <a:r>
              <a:rPr lang="en-US" sz="2400" dirty="0" err="1"/>
              <a:t>intentos</a:t>
            </a:r>
            <a:r>
              <a:rPr lang="en-US" sz="2400" dirty="0"/>
              <a:t> </a:t>
            </a:r>
            <a:r>
              <a:rPr lang="en-US" sz="2400" dirty="0" err="1"/>
              <a:t>repetitivos</a:t>
            </a:r>
            <a:r>
              <a:rPr lang="en-US" sz="2400" dirty="0"/>
              <a:t> de </a:t>
            </a:r>
            <a:r>
              <a:rPr lang="en-US" sz="2400" dirty="0" err="1"/>
              <a:t>suicidio</a:t>
            </a:r>
            <a:r>
              <a:rPr lang="en-US" sz="2400" dirty="0"/>
              <a:t> y </a:t>
            </a:r>
            <a:r>
              <a:rPr lang="en-US" sz="2400" dirty="0" err="1"/>
              <a:t>autolesión</a:t>
            </a:r>
            <a:r>
              <a:rPr lang="en-US" sz="2400" dirty="0"/>
              <a:t>. El </a:t>
            </a:r>
            <a:r>
              <a:rPr lang="en-US" sz="2400" dirty="0" err="1"/>
              <a:t>contacto</a:t>
            </a:r>
            <a:r>
              <a:rPr lang="en-US" sz="2400" dirty="0"/>
              <a:t> y </a:t>
            </a:r>
            <a:r>
              <a:rPr lang="en-US" sz="2400" dirty="0" err="1"/>
              <a:t>apoyo</a:t>
            </a:r>
            <a:r>
              <a:rPr lang="en-US" sz="2400" dirty="0"/>
              <a:t> </a:t>
            </a:r>
            <a:r>
              <a:rPr lang="en-US" sz="2400" dirty="0" err="1"/>
              <a:t>constantes</a:t>
            </a:r>
            <a:r>
              <a:rPr lang="en-US" sz="2400" dirty="0"/>
              <a:t> son </a:t>
            </a:r>
            <a:r>
              <a:rPr lang="en-US" sz="2400" dirty="0" err="1"/>
              <a:t>una</a:t>
            </a:r>
            <a:r>
              <a:rPr lang="en-US" sz="2400" dirty="0"/>
              <a:t> parte clave de la </a:t>
            </a:r>
            <a:r>
              <a:rPr lang="en-US" sz="2400" dirty="0" err="1"/>
              <a:t>prevención</a:t>
            </a:r>
            <a:r>
              <a:rPr lang="en-US" sz="2400" dirty="0"/>
              <a:t> del </a:t>
            </a:r>
            <a:r>
              <a:rPr lang="en-US" sz="2400" dirty="0" err="1"/>
              <a:t>suicidio</a:t>
            </a:r>
            <a:r>
              <a:rPr lang="en-US" sz="2400" dirty="0"/>
              <a:t>.</a:t>
            </a:r>
            <a:endParaRPr lang="en-US" sz="2400" b="1" dirty="0"/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BA78B2-4C0C-FB4E-9A67-E83A980D6FE5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BC9D0-3CE5-F046-B1F6-1A9DCC509B92}"/>
              </a:ext>
            </a:extLst>
          </p:cNvPr>
          <p:cNvSpPr txBox="1"/>
          <p:nvPr/>
        </p:nvSpPr>
        <p:spPr>
          <a:xfrm>
            <a:off x="5809" y="644911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PREGUNTAR    2. ESTAR PRESENTE    3. PROTEGER    4. AYUDARLOS A RELACIONARSE    </a:t>
            </a:r>
            <a:r>
              <a:rPr lang="en-US" b="1" dirty="0">
                <a:solidFill>
                  <a:srgbClr val="FFFF00"/>
                </a:solidFill>
              </a:rPr>
              <a:t>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871612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818442"/>
            <a:ext cx="106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7A68AE"/>
                </a:solidFill>
              </a:rPr>
              <a:t>La </a:t>
            </a:r>
            <a:r>
              <a:rPr lang="en-US" sz="3600" b="1" i="1" dirty="0" err="1">
                <a:solidFill>
                  <a:srgbClr val="7A68AE"/>
                </a:solidFill>
              </a:rPr>
              <a:t>frecuencia</a:t>
            </a:r>
            <a:r>
              <a:rPr lang="en-US" sz="3600" b="1" i="1" dirty="0">
                <a:solidFill>
                  <a:srgbClr val="7A68AE"/>
                </a:solidFill>
              </a:rPr>
              <a:t> </a:t>
            </a:r>
            <a:r>
              <a:rPr lang="en-US" sz="3600" b="1" i="1" dirty="0" err="1">
                <a:solidFill>
                  <a:srgbClr val="7A68AE"/>
                </a:solidFill>
              </a:rPr>
              <a:t>es</a:t>
            </a:r>
            <a:r>
              <a:rPr lang="en-US" sz="3600" b="1" i="1" dirty="0">
                <a:solidFill>
                  <a:srgbClr val="7A68AE"/>
                </a:solidFill>
              </a:rPr>
              <a:t> </a:t>
            </a:r>
            <a:r>
              <a:rPr lang="en-US" sz="3600" b="1" i="1" dirty="0" err="1">
                <a:solidFill>
                  <a:srgbClr val="7A68AE"/>
                </a:solidFill>
              </a:rPr>
              <a:t>más</a:t>
            </a:r>
            <a:r>
              <a:rPr lang="en-US" sz="3600" b="1" i="1" dirty="0">
                <a:solidFill>
                  <a:srgbClr val="7A68AE"/>
                </a:solidFill>
              </a:rPr>
              <a:t> </a:t>
            </a:r>
            <a:r>
              <a:rPr lang="en-US" sz="3600" b="1" i="1" dirty="0" err="1">
                <a:solidFill>
                  <a:srgbClr val="7A68AE"/>
                </a:solidFill>
              </a:rPr>
              <a:t>importante</a:t>
            </a:r>
            <a:r>
              <a:rPr lang="en-US" sz="3600" b="1" i="1" dirty="0">
                <a:solidFill>
                  <a:srgbClr val="7A68AE"/>
                </a:solidFill>
              </a:rPr>
              <a:t> </a:t>
            </a:r>
            <a:r>
              <a:rPr lang="en-US" sz="3600" b="1" i="1" dirty="0" err="1">
                <a:solidFill>
                  <a:srgbClr val="7A68AE"/>
                </a:solidFill>
              </a:rPr>
              <a:t>que</a:t>
            </a:r>
            <a:r>
              <a:rPr lang="en-US" sz="3600" b="1" i="1" dirty="0">
                <a:solidFill>
                  <a:srgbClr val="7A68AE"/>
                </a:solidFill>
              </a:rPr>
              <a:t> el </a:t>
            </a:r>
            <a:r>
              <a:rPr lang="en-US" sz="3600" b="1" i="1" dirty="0" err="1">
                <a:solidFill>
                  <a:srgbClr val="7A68AE"/>
                </a:solidFill>
              </a:rPr>
              <a:t>contenido</a:t>
            </a:r>
            <a:r>
              <a:rPr lang="en-US" sz="2800" b="1" i="1" dirty="0">
                <a:solidFill>
                  <a:srgbClr val="7A68AE"/>
                </a:solidFill>
              </a:rPr>
              <a:t>.</a:t>
            </a:r>
            <a:endParaRPr lang="en-US" sz="2800" i="1" dirty="0">
              <a:solidFill>
                <a:srgbClr val="7A68A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0B0A0-8267-694F-9E92-FB60807F824B}"/>
              </a:ext>
            </a:extLst>
          </p:cNvPr>
          <p:cNvSpPr txBox="1"/>
          <p:nvPr/>
        </p:nvSpPr>
        <p:spPr>
          <a:xfrm>
            <a:off x="851770" y="2015251"/>
            <a:ext cx="105782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Contactar</a:t>
            </a:r>
            <a:r>
              <a:rPr lang="en-US" sz="2400" dirty="0"/>
              <a:t> a la persona con </a:t>
            </a:r>
            <a:r>
              <a:rPr lang="en-US" sz="2400" dirty="0" err="1"/>
              <a:t>frecuencia</a:t>
            </a:r>
            <a:r>
              <a:rPr lang="en-US" sz="2400" dirty="0"/>
              <a:t> y </a:t>
            </a:r>
            <a:r>
              <a:rPr lang="en-US" sz="2400" dirty="0" err="1"/>
              <a:t>consistencia</a:t>
            </a:r>
            <a:r>
              <a:rPr lang="en-US" sz="2400" dirty="0"/>
              <a:t>, </a:t>
            </a:r>
            <a:r>
              <a:rPr lang="en-US" sz="2400" dirty="0" err="1"/>
              <a:t>aunque</a:t>
            </a:r>
            <a:r>
              <a:rPr lang="en-US" sz="2400" dirty="0"/>
              <a:t> sea de </a:t>
            </a:r>
            <a:r>
              <a:rPr lang="en-US" sz="2400" dirty="0" err="1"/>
              <a:t>manera</a:t>
            </a:r>
            <a:r>
              <a:rPr lang="en-US" sz="2400" dirty="0"/>
              <a:t> </a:t>
            </a:r>
            <a:r>
              <a:rPr lang="en-US" sz="2400" dirty="0" err="1"/>
              <a:t>breve</a:t>
            </a:r>
            <a:r>
              <a:rPr lang="en-US" sz="2400" dirty="0"/>
              <a:t>,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</a:t>
            </a:r>
            <a:r>
              <a:rPr lang="en-US" sz="2400" dirty="0" err="1"/>
              <a:t>igual</a:t>
            </a:r>
            <a:r>
              <a:rPr lang="en-US" sz="2400" dirty="0"/>
              <a:t> de </a:t>
            </a:r>
            <a:r>
              <a:rPr lang="en-US" sz="2400" dirty="0" err="1"/>
              <a:t>efectivo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tener</a:t>
            </a:r>
            <a:r>
              <a:rPr lang="en-US" sz="2400" dirty="0"/>
              <a:t> </a:t>
            </a:r>
            <a:r>
              <a:rPr lang="en-US" sz="2400" dirty="0" err="1"/>
              <a:t>largas</a:t>
            </a:r>
            <a:r>
              <a:rPr lang="en-US" sz="2400" dirty="0"/>
              <a:t> </a:t>
            </a:r>
            <a:r>
              <a:rPr lang="en-US" sz="2400" dirty="0" err="1"/>
              <a:t>charlas</a:t>
            </a:r>
            <a:r>
              <a:rPr lang="en-US" sz="2400" dirty="0"/>
              <a:t>. El </a:t>
            </a:r>
            <a:r>
              <a:rPr lang="en-US" sz="2400" dirty="0" err="1"/>
              <a:t>objetivo</a:t>
            </a:r>
            <a:r>
              <a:rPr lang="en-US" sz="2400" dirty="0"/>
              <a:t> principal </a:t>
            </a:r>
            <a:r>
              <a:rPr lang="en-US" sz="2400" dirty="0" err="1"/>
              <a:t>es</a:t>
            </a:r>
            <a:r>
              <a:rPr lang="en-US" sz="2400" dirty="0"/>
              <a:t> </a:t>
            </a:r>
            <a:r>
              <a:rPr lang="en-US" sz="2400" dirty="0" err="1"/>
              <a:t>ayudar</a:t>
            </a:r>
            <a:r>
              <a:rPr lang="en-US" sz="2400" dirty="0"/>
              <a:t> a </a:t>
            </a:r>
            <a:r>
              <a:rPr lang="en-US" sz="2400" dirty="0" err="1"/>
              <a:t>que</a:t>
            </a:r>
            <a:r>
              <a:rPr lang="en-US" sz="2400" dirty="0"/>
              <a:t> se </a:t>
            </a:r>
            <a:r>
              <a:rPr lang="en-US" sz="2400" dirty="0" err="1"/>
              <a:t>sienta</a:t>
            </a:r>
            <a:r>
              <a:rPr lang="en-US" sz="2400" dirty="0"/>
              <a:t> </a:t>
            </a:r>
            <a:r>
              <a:rPr lang="en-US" sz="2400" dirty="0" err="1"/>
              <a:t>conectada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Muchos</a:t>
            </a:r>
            <a:r>
              <a:rPr lang="en-US" sz="2400" dirty="0"/>
              <a:t> </a:t>
            </a:r>
            <a:r>
              <a:rPr lang="en-US" sz="2400" dirty="0" err="1"/>
              <a:t>estudios</a:t>
            </a:r>
            <a:r>
              <a:rPr lang="en-US" sz="2400" dirty="0"/>
              <a:t> </a:t>
            </a:r>
            <a:r>
              <a:rPr lang="en-US" sz="2400" dirty="0" err="1"/>
              <a:t>han</a:t>
            </a:r>
            <a:r>
              <a:rPr lang="en-US" sz="2400" dirty="0"/>
              <a:t> </a:t>
            </a:r>
            <a:r>
              <a:rPr lang="en-US" sz="2400" dirty="0" err="1"/>
              <a:t>demostrado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darle</a:t>
            </a:r>
            <a:r>
              <a:rPr lang="en-US" sz="2400" dirty="0"/>
              <a:t> </a:t>
            </a:r>
            <a:r>
              <a:rPr lang="en-US" sz="2400" dirty="0" err="1"/>
              <a:t>seguimiento</a:t>
            </a:r>
            <a:r>
              <a:rPr lang="en-US" sz="2400" dirty="0"/>
              <a:t> a la </a:t>
            </a:r>
            <a:r>
              <a:rPr lang="en-US" sz="2400" dirty="0" err="1"/>
              <a:t>prevención</a:t>
            </a:r>
            <a:r>
              <a:rPr lang="en-US" sz="2400" dirty="0"/>
              <a:t> de </a:t>
            </a:r>
            <a:r>
              <a:rPr lang="en-US" sz="2400" dirty="0" err="1"/>
              <a:t>suicidio</a:t>
            </a:r>
            <a:r>
              <a:rPr lang="en-US" sz="2400" dirty="0"/>
              <a:t> con </a:t>
            </a:r>
            <a:r>
              <a:rPr lang="en-US" sz="2400" dirty="0" err="1"/>
              <a:t>grupos</a:t>
            </a:r>
            <a:r>
              <a:rPr lang="en-US" sz="2400" dirty="0"/>
              <a:t> de </a:t>
            </a:r>
            <a:r>
              <a:rPr lang="en-US" sz="2400" dirty="0" err="1"/>
              <a:t>apoyo</a:t>
            </a:r>
            <a:r>
              <a:rPr lang="en-US" sz="2400" dirty="0"/>
              <a:t>, </a:t>
            </a:r>
            <a:r>
              <a:rPr lang="en-US" sz="2400" dirty="0" err="1"/>
              <a:t>comunidades</a:t>
            </a:r>
            <a:r>
              <a:rPr lang="en-US" sz="2400" dirty="0"/>
              <a:t> en </a:t>
            </a:r>
            <a:r>
              <a:rPr lang="en-US" sz="2400" dirty="0" err="1"/>
              <a:t>línea</a:t>
            </a:r>
            <a:r>
              <a:rPr lang="en-US" sz="2400" dirty="0"/>
              <a:t>, </a:t>
            </a:r>
            <a:r>
              <a:rPr lang="en-US" sz="2400" dirty="0" err="1"/>
              <a:t>terapias</a:t>
            </a:r>
            <a:r>
              <a:rPr lang="en-US" sz="2400" dirty="0"/>
              <a:t>, etc. </a:t>
            </a:r>
            <a:r>
              <a:rPr lang="en-US" sz="2400" dirty="0" err="1"/>
              <a:t>es</a:t>
            </a:r>
            <a:r>
              <a:rPr lang="en-US" sz="2400" dirty="0"/>
              <a:t> </a:t>
            </a:r>
            <a:r>
              <a:rPr lang="en-US" sz="2400" dirty="0" err="1"/>
              <a:t>muy</a:t>
            </a:r>
            <a:r>
              <a:rPr lang="en-US" sz="2400" dirty="0"/>
              <a:t> </a:t>
            </a:r>
            <a:r>
              <a:rPr lang="en-US" sz="2400" dirty="0" err="1"/>
              <a:t>efectivo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Tú</a:t>
            </a:r>
            <a:r>
              <a:rPr lang="en-US" sz="2400" dirty="0"/>
              <a:t> </a:t>
            </a:r>
            <a:r>
              <a:rPr lang="en-US" sz="2400" dirty="0" err="1"/>
              <a:t>puedes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un </a:t>
            </a:r>
            <a:r>
              <a:rPr lang="en-US" sz="2400" dirty="0" err="1"/>
              <a:t>aliado</a:t>
            </a:r>
            <a:r>
              <a:rPr lang="en-US" sz="2400" dirty="0"/>
              <a:t> </a:t>
            </a:r>
            <a:r>
              <a:rPr lang="en-US" sz="2400" dirty="0" err="1"/>
              <a:t>muy</a:t>
            </a:r>
            <a:r>
              <a:rPr lang="en-US" sz="2400" dirty="0"/>
              <a:t> </a:t>
            </a:r>
            <a:r>
              <a:rPr lang="en-US" sz="2400" dirty="0" err="1"/>
              <a:t>valioso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la persona, </a:t>
            </a:r>
            <a:r>
              <a:rPr lang="en-US" sz="2400" dirty="0" err="1"/>
              <a:t>alentándola</a:t>
            </a:r>
            <a:r>
              <a:rPr lang="en-US" sz="2400" dirty="0"/>
              <a:t> y </a:t>
            </a:r>
            <a:r>
              <a:rPr lang="en-US" sz="2400" dirty="0" err="1"/>
              <a:t>ayudándola</a:t>
            </a:r>
            <a:r>
              <a:rPr lang="en-US" sz="2400" dirty="0"/>
              <a:t> a </a:t>
            </a:r>
            <a:r>
              <a:rPr lang="en-US" sz="2400" dirty="0" err="1"/>
              <a:t>participar</a:t>
            </a:r>
            <a:r>
              <a:rPr lang="en-US" sz="2400" dirty="0"/>
              <a:t> en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tipo</a:t>
            </a:r>
            <a:r>
              <a:rPr lang="en-US" sz="2400" dirty="0"/>
              <a:t> de </a:t>
            </a:r>
            <a:r>
              <a:rPr lang="en-US" sz="2400" dirty="0" err="1"/>
              <a:t>actividades</a:t>
            </a:r>
            <a:r>
              <a:rPr lang="en-US" sz="2400" dirty="0"/>
              <a:t>, </a:t>
            </a:r>
            <a:r>
              <a:rPr lang="en-US" sz="2400" dirty="0" err="1"/>
              <a:t>incluso</a:t>
            </a:r>
            <a:r>
              <a:rPr lang="en-US" sz="2400" dirty="0"/>
              <a:t> </a:t>
            </a:r>
            <a:r>
              <a:rPr lang="en-US" sz="2400" dirty="0" err="1"/>
              <a:t>acompañándola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es</a:t>
            </a:r>
            <a:r>
              <a:rPr lang="en-US" sz="2400" dirty="0"/>
              <a:t> </a:t>
            </a:r>
            <a:r>
              <a:rPr lang="en-US" sz="2400" dirty="0" err="1"/>
              <a:t>necesario</a:t>
            </a:r>
            <a:r>
              <a:rPr lang="en-US" sz="2400" dirty="0"/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E31CE0-065E-A444-9765-71915F3D146F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D14A89-F6E3-C741-B6EE-A6D441A80AA3}"/>
              </a:ext>
            </a:extLst>
          </p:cNvPr>
          <p:cNvSpPr txBox="1"/>
          <p:nvPr/>
        </p:nvSpPr>
        <p:spPr>
          <a:xfrm>
            <a:off x="5809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PREGUNTAR    2. ESTAR PRESENTE    3. PROTEGER    4. AYUDARLOS A RELACIONARSE    </a:t>
            </a:r>
            <a:r>
              <a:rPr lang="en-US" b="1" dirty="0">
                <a:solidFill>
                  <a:srgbClr val="FFFF00"/>
                </a:solidFill>
              </a:rPr>
              <a:t>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381923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EF3808-1ACA-B54F-8818-EC5CB808623F}"/>
              </a:ext>
            </a:extLst>
          </p:cNvPr>
          <p:cNvSpPr txBox="1"/>
          <p:nvPr/>
        </p:nvSpPr>
        <p:spPr>
          <a:xfrm>
            <a:off x="762000" y="893598"/>
            <a:ext cx="1066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err="1">
                <a:solidFill>
                  <a:srgbClr val="7A68AE"/>
                </a:solidFill>
              </a:rPr>
              <a:t>Cuídate</a:t>
            </a:r>
            <a:r>
              <a:rPr lang="en-US" sz="4000" b="1" i="1" dirty="0">
                <a:solidFill>
                  <a:srgbClr val="7A68AE"/>
                </a:solidFill>
              </a:rPr>
              <a:t> a </a:t>
            </a:r>
            <a:r>
              <a:rPr lang="en-US" sz="4000" b="1" i="1" dirty="0" err="1">
                <a:solidFill>
                  <a:srgbClr val="7A68AE"/>
                </a:solidFill>
              </a:rPr>
              <a:t>ti</a:t>
            </a:r>
            <a:r>
              <a:rPr lang="en-US" sz="4000" b="1" i="1" dirty="0">
                <a:solidFill>
                  <a:srgbClr val="7A68AE"/>
                </a:solidFill>
              </a:rPr>
              <a:t> </a:t>
            </a:r>
            <a:r>
              <a:rPr lang="en-US" sz="4000" b="1" i="1" dirty="0" err="1">
                <a:solidFill>
                  <a:srgbClr val="7A68AE"/>
                </a:solidFill>
              </a:rPr>
              <a:t>mismo</a:t>
            </a:r>
            <a:r>
              <a:rPr lang="en-US" sz="2800" b="1" i="1" dirty="0">
                <a:solidFill>
                  <a:srgbClr val="7A68AE"/>
                </a:solidFill>
              </a:rPr>
              <a:t>.</a:t>
            </a:r>
            <a:endParaRPr lang="en-US" sz="2800" i="1" dirty="0">
              <a:solidFill>
                <a:srgbClr val="7A68A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0B0A0-8267-694F-9E92-FB60807F824B}"/>
              </a:ext>
            </a:extLst>
          </p:cNvPr>
          <p:cNvSpPr txBox="1"/>
          <p:nvPr/>
        </p:nvSpPr>
        <p:spPr>
          <a:xfrm>
            <a:off x="955619" y="1766360"/>
            <a:ext cx="1047438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r>
              <a:rPr lang="en-US" sz="2400" dirty="0"/>
              <a:t>Si has </a:t>
            </a:r>
            <a:r>
              <a:rPr lang="en-US" sz="2400" dirty="0" err="1"/>
              <a:t>ayudado</a:t>
            </a:r>
            <a:r>
              <a:rPr lang="en-US" sz="2400" dirty="0"/>
              <a:t> a </a:t>
            </a:r>
            <a:r>
              <a:rPr lang="en-US" sz="2400" dirty="0" err="1"/>
              <a:t>salvar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vida</a:t>
            </a:r>
            <a:r>
              <a:rPr lang="en-US" sz="2400" dirty="0"/>
              <a:t> o </a:t>
            </a:r>
            <a:r>
              <a:rPr lang="en-US" sz="2400" dirty="0" err="1"/>
              <a:t>apoyado</a:t>
            </a:r>
            <a:r>
              <a:rPr lang="en-US" sz="2400" dirty="0"/>
              <a:t> </a:t>
            </a:r>
            <a:r>
              <a:rPr lang="en-US" sz="2400" dirty="0" err="1"/>
              <a:t>durante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crisis, </a:t>
            </a:r>
            <a:r>
              <a:rPr lang="en-US" sz="2400" dirty="0" err="1"/>
              <a:t>mereces</a:t>
            </a:r>
            <a:r>
              <a:rPr lang="en-US" sz="2400" dirty="0"/>
              <a:t> </a:t>
            </a:r>
            <a:r>
              <a:rPr lang="en-US" sz="2400" dirty="0" err="1"/>
              <a:t>cuidarte</a:t>
            </a:r>
            <a:r>
              <a:rPr lang="en-US" sz="2400" dirty="0"/>
              <a:t> y </a:t>
            </a:r>
            <a:r>
              <a:rPr lang="en-US" sz="2400" dirty="0" err="1"/>
              <a:t>consentirte</a:t>
            </a:r>
            <a:r>
              <a:rPr lang="en-US" sz="2400" dirty="0"/>
              <a:t> a </a:t>
            </a:r>
            <a:r>
              <a:rPr lang="en-US" sz="2400" dirty="0" err="1"/>
              <a:t>ti</a:t>
            </a:r>
            <a:r>
              <a:rPr lang="en-US" sz="2400" dirty="0"/>
              <a:t> </a:t>
            </a:r>
            <a:r>
              <a:rPr lang="en-US" sz="2400" dirty="0" err="1"/>
              <a:t>mismo</a:t>
            </a:r>
            <a:r>
              <a:rPr lang="en-US" sz="2400" dirty="0"/>
              <a:t>. Ten </a:t>
            </a:r>
            <a:r>
              <a:rPr lang="en-US" sz="2400" dirty="0" err="1"/>
              <a:t>autocompasión</a:t>
            </a:r>
            <a:r>
              <a:rPr lang="en-US" sz="2400" dirty="0"/>
              <a:t>. </a:t>
            </a:r>
            <a:r>
              <a:rPr lang="en-US" sz="2400" dirty="0" err="1"/>
              <a:t>Identifica</a:t>
            </a:r>
            <a:r>
              <a:rPr lang="en-US" sz="2400" dirty="0"/>
              <a:t> 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apoyo</a:t>
            </a:r>
            <a:r>
              <a:rPr lang="en-US" sz="2400" dirty="0"/>
              <a:t> </a:t>
            </a:r>
            <a:r>
              <a:rPr lang="en-US" sz="2400" dirty="0" err="1"/>
              <a:t>necesitas</a:t>
            </a:r>
            <a:r>
              <a:rPr lang="en-US" sz="2400" dirty="0"/>
              <a:t> </a:t>
            </a:r>
            <a:r>
              <a:rPr lang="en-US" sz="2400" dirty="0" err="1"/>
              <a:t>tú</a:t>
            </a:r>
            <a:r>
              <a:rPr lang="en-US" sz="2400" dirty="0"/>
              <a:t>.</a:t>
            </a:r>
            <a:endParaRPr lang="en-US" sz="2400" strike="sngStrike" dirty="0"/>
          </a:p>
          <a:p>
            <a:endParaRPr lang="en-US" sz="2400" dirty="0"/>
          </a:p>
          <a:p>
            <a:r>
              <a:rPr lang="en-US" sz="2400" dirty="0" err="1"/>
              <a:t>Ayudar</a:t>
            </a:r>
            <a:r>
              <a:rPr lang="en-US" sz="2400" dirty="0"/>
              <a:t>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experiencia</a:t>
            </a:r>
            <a:r>
              <a:rPr lang="en-US" sz="2400" dirty="0"/>
              <a:t> </a:t>
            </a:r>
            <a:r>
              <a:rPr lang="en-US" sz="2400" dirty="0" err="1"/>
              <a:t>traumática</a:t>
            </a:r>
            <a:r>
              <a:rPr lang="en-US" sz="2400" dirty="0"/>
              <a:t> </a:t>
            </a:r>
            <a:r>
              <a:rPr lang="en-US" sz="2400" dirty="0" err="1"/>
              <a:t>independientemente</a:t>
            </a:r>
            <a:r>
              <a:rPr lang="en-US" sz="2400" dirty="0"/>
              <a:t> de </a:t>
            </a:r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acaben</a:t>
            </a:r>
            <a:r>
              <a:rPr lang="en-US" sz="2400" dirty="0"/>
              <a:t> </a:t>
            </a:r>
            <a:r>
              <a:rPr lang="en-US" sz="2400" dirty="0" err="1"/>
              <a:t>las</a:t>
            </a:r>
            <a:r>
              <a:rPr lang="en-US" sz="2400" dirty="0"/>
              <a:t> </a:t>
            </a:r>
            <a:r>
              <a:rPr lang="en-US" sz="2400" dirty="0" err="1"/>
              <a:t>cosas</a:t>
            </a:r>
            <a:r>
              <a:rPr lang="en-US" sz="2400" dirty="0"/>
              <a:t>. La </a:t>
            </a:r>
            <a:r>
              <a:rPr lang="en-US" sz="2400" dirty="0" err="1"/>
              <a:t>mayoría</a:t>
            </a:r>
            <a:r>
              <a:rPr lang="en-US" sz="2400" dirty="0"/>
              <a:t> de </a:t>
            </a:r>
            <a:r>
              <a:rPr lang="en-US" sz="2400" dirty="0" err="1"/>
              <a:t>las</a:t>
            </a:r>
            <a:r>
              <a:rPr lang="en-US" sz="2400" dirty="0"/>
              <a:t> </a:t>
            </a:r>
            <a:r>
              <a:rPr lang="en-US" sz="2400" dirty="0" err="1"/>
              <a:t>líneas</a:t>
            </a:r>
            <a:r>
              <a:rPr lang="en-US" sz="2400" dirty="0"/>
              <a:t> y </a:t>
            </a:r>
            <a:r>
              <a:rPr lang="en-US" sz="2400" dirty="0" err="1"/>
              <a:t>grupos</a:t>
            </a:r>
            <a:r>
              <a:rPr lang="en-US" sz="2400" dirty="0"/>
              <a:t> de </a:t>
            </a:r>
            <a:r>
              <a:rPr lang="en-US" sz="2400" dirty="0" err="1"/>
              <a:t>ayuda</a:t>
            </a:r>
            <a:r>
              <a:rPr lang="en-US" sz="2400" dirty="0"/>
              <a:t>, </a:t>
            </a:r>
            <a:r>
              <a:rPr lang="en-US" sz="2400" dirty="0" err="1"/>
              <a:t>centros</a:t>
            </a:r>
            <a:r>
              <a:rPr lang="en-US" sz="2400" dirty="0"/>
              <a:t> de </a:t>
            </a:r>
            <a:r>
              <a:rPr lang="en-US" sz="2400" dirty="0" err="1"/>
              <a:t>prevención</a:t>
            </a:r>
            <a:r>
              <a:rPr lang="en-US" sz="2400" dirty="0"/>
              <a:t> y </a:t>
            </a:r>
            <a:r>
              <a:rPr lang="en-US" sz="2400" dirty="0" err="1"/>
              <a:t>servicios</a:t>
            </a:r>
            <a:r>
              <a:rPr lang="en-US" sz="2400" dirty="0"/>
              <a:t> de </a:t>
            </a:r>
            <a:r>
              <a:rPr lang="en-US" sz="2400" dirty="0" err="1"/>
              <a:t>terapia</a:t>
            </a:r>
            <a:r>
              <a:rPr lang="en-US" sz="2400" dirty="0"/>
              <a:t> </a:t>
            </a:r>
            <a:r>
              <a:rPr lang="en-US" sz="2400" dirty="0" err="1"/>
              <a:t>también</a:t>
            </a:r>
            <a:r>
              <a:rPr lang="en-US" sz="2400" dirty="0"/>
              <a:t> </a:t>
            </a:r>
            <a:r>
              <a:rPr lang="en-US" sz="2400" dirty="0" err="1"/>
              <a:t>nos</a:t>
            </a:r>
            <a:r>
              <a:rPr lang="en-US" sz="2400" dirty="0"/>
              <a:t> </a:t>
            </a:r>
            <a:r>
              <a:rPr lang="en-US" sz="2400" dirty="0" err="1"/>
              <a:t>apoyan</a:t>
            </a:r>
            <a:r>
              <a:rPr lang="en-US" sz="2400" dirty="0"/>
              <a:t> a los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ayudamos</a:t>
            </a:r>
            <a:r>
              <a:rPr lang="en-US" sz="2400" dirty="0"/>
              <a:t>, </a:t>
            </a:r>
            <a:r>
              <a:rPr lang="en-US" sz="2400" dirty="0" err="1"/>
              <a:t>pues</a:t>
            </a:r>
            <a:r>
              <a:rPr lang="en-US" sz="2400" dirty="0"/>
              <a:t> </a:t>
            </a:r>
            <a:r>
              <a:rPr lang="en-US" sz="2400" dirty="0" err="1"/>
              <a:t>es</a:t>
            </a:r>
            <a:r>
              <a:rPr lang="en-US" sz="2400" dirty="0"/>
              <a:t> </a:t>
            </a:r>
            <a:r>
              <a:rPr lang="en-US" sz="2400" dirty="0" err="1"/>
              <a:t>muy</a:t>
            </a:r>
            <a:r>
              <a:rPr lang="en-US" sz="2400" dirty="0"/>
              <a:t> </a:t>
            </a:r>
            <a:r>
              <a:rPr lang="en-US" sz="2400" dirty="0" err="1"/>
              <a:t>importante</a:t>
            </a:r>
            <a:r>
              <a:rPr lang="en-US" sz="2400" dirty="0"/>
              <a:t> </a:t>
            </a:r>
            <a:r>
              <a:rPr lang="en-US" sz="2400" dirty="0" err="1"/>
              <a:t>poder</a:t>
            </a:r>
            <a:r>
              <a:rPr lang="en-US" sz="2400" dirty="0"/>
              <a:t> </a:t>
            </a:r>
            <a:r>
              <a:rPr lang="en-US" sz="2400" dirty="0" err="1"/>
              <a:t>procesar</a:t>
            </a:r>
            <a:r>
              <a:rPr lang="en-US" sz="2400" dirty="0"/>
              <a:t> </a:t>
            </a:r>
            <a:r>
              <a:rPr lang="en-US" sz="2400" dirty="0" err="1"/>
              <a:t>nuestras</a:t>
            </a:r>
            <a:r>
              <a:rPr lang="en-US" sz="2400" dirty="0"/>
              <a:t> </a:t>
            </a:r>
            <a:r>
              <a:rPr lang="en-US" sz="2400" dirty="0" err="1"/>
              <a:t>experiencias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C67BFB-1152-E046-A830-6F06D62ED6C3}"/>
              </a:ext>
            </a:extLst>
          </p:cNvPr>
          <p:cNvSpPr/>
          <p:nvPr/>
        </p:nvSpPr>
        <p:spPr>
          <a:xfrm>
            <a:off x="0" y="6363220"/>
            <a:ext cx="12192000" cy="501041"/>
          </a:xfrm>
          <a:prstGeom prst="rect">
            <a:avLst/>
          </a:prstGeom>
          <a:solidFill>
            <a:srgbClr val="7A68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D1050B-F160-E841-B339-297C294AF1B6}"/>
              </a:ext>
            </a:extLst>
          </p:cNvPr>
          <p:cNvSpPr txBox="1"/>
          <p:nvPr/>
        </p:nvSpPr>
        <p:spPr>
          <a:xfrm>
            <a:off x="19061" y="64416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 PREGUNTAR    2. ESTAR PRESENTE    3. PROTEGER    4. AYUDARLOS A RELACIONARSE    </a:t>
            </a:r>
            <a:r>
              <a:rPr lang="en-US" b="1" dirty="0">
                <a:solidFill>
                  <a:srgbClr val="FFFF00"/>
                </a:solidFill>
              </a:rPr>
              <a:t>5. MANTENERSE EN CONTACTO</a:t>
            </a:r>
          </a:p>
        </p:txBody>
      </p:sp>
    </p:spTree>
    <p:extLst>
      <p:ext uri="{BB962C8B-B14F-4D97-AF65-F5344CB8AC3E}">
        <p14:creationId xmlns:p14="http://schemas.microsoft.com/office/powerpoint/2010/main" val="1857675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11187</TotalTime>
  <Words>2307</Words>
  <Application>Microsoft Macintosh PowerPoint</Application>
  <PresentationFormat>Widescreen</PresentationFormat>
  <Paragraphs>165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#SéAquelQue ayuda a salvar una vida </vt:lpstr>
      <vt:lpstr>#SéAquelQue ayuda a salvar una vida</vt:lpstr>
      <vt:lpstr>1. PREGUNTAR</vt:lpstr>
      <vt:lpstr>PowerPoint Presentation</vt:lpstr>
      <vt:lpstr>PowerPoint Presentation</vt:lpstr>
      <vt:lpstr>después… ESCUCHA</vt:lpstr>
      <vt:lpstr>PowerPoint Presentation</vt:lpstr>
      <vt:lpstr>PowerPoint Presentation</vt:lpstr>
      <vt:lpstr>PowerPoint Presentation</vt:lpstr>
      <vt:lpstr>2. ESTAR PRESENTE</vt:lpstr>
      <vt:lpstr>PowerPoint Presentation</vt:lpstr>
      <vt:lpstr>PowerPoint Presentation</vt:lpstr>
      <vt:lpstr>3. PROTEGER</vt:lpstr>
      <vt:lpstr>PowerPoint Presentation</vt:lpstr>
      <vt:lpstr>PowerPoint Presentation</vt:lpstr>
      <vt:lpstr>PowerPoint Presentation</vt:lpstr>
      <vt:lpstr>4. AYUDARLOS A RELACIONARSE</vt:lpstr>
      <vt:lpstr>PowerPoint Presentation</vt:lpstr>
      <vt:lpstr>PowerPoint Presentation</vt:lpstr>
      <vt:lpstr>5. MANTENERSE EN CONTACTO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#BeThe1To help save a life</dc:title>
  <dc:creator>Lori Rubinstein</dc:creator>
  <cp:lastModifiedBy>Lori Rubinstein</cp:lastModifiedBy>
  <cp:revision>233</cp:revision>
  <cp:lastPrinted>2020-06-09T15:54:09Z</cp:lastPrinted>
  <dcterms:created xsi:type="dcterms:W3CDTF">2020-06-08T19:18:05Z</dcterms:created>
  <dcterms:modified xsi:type="dcterms:W3CDTF">2020-11-19T23:56:29Z</dcterms:modified>
</cp:coreProperties>
</file>